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 id="2147483684" r:id="rId4"/>
    <p:sldMasterId id="2147483696" r:id="rId5"/>
    <p:sldMasterId id="2147483708" r:id="rId6"/>
  </p:sldMasterIdLst>
  <p:notesMasterIdLst>
    <p:notesMasterId r:id="rId125"/>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Lst>
  <p:sldSz cx="9906000" cy="6858000" type="A4"/>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312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9" roundtripDataSignature="AMtx7miJ8wLrjim1Y0sd7CroQ0V0tFNl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5" d="100"/>
          <a:sy n="65" d="100"/>
        </p:scale>
        <p:origin x="-536" y="-4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tableStyles" Target="tableStyles.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slide" Target="slides/slide112.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customschemas.google.com/relationships/presentationmetadata" Target="meta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viewProps" Target="viewProps.xml"/><Relationship Id="rId61" Type="http://schemas.openxmlformats.org/officeDocument/2006/relationships/slide" Target="slides/slide55.xml"/><Relationship Id="rId82"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3469742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7" name="Google Shape;457;p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0" name="Google Shape;510;p1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p9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2" name="Google Shape;1052;p9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p9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8" name="Google Shape;1058;p9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p10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4" name="Google Shape;1064;p10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p10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0" name="Google Shape;1070;p10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10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6" name="Google Shape;1076;p10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p10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2" name="Google Shape;1082;p10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p10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8" name="Google Shape;1088;p10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10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4" name="Google Shape;1094;p10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p10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0" name="Google Shape;1100;p10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p10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6" name="Google Shape;1106;p10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7" name="Google Shape;517;p1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10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2" name="Google Shape;1112;p10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p10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8" name="Google Shape;1118;p10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p11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4" name="Google Shape;1124;p11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p11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0" name="Google Shape;1130;p11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11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6" name="Google Shape;1136;p11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p11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2" name="Google Shape;1142;p11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p11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8" name="Google Shape;1148;p11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p11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4" name="Google Shape;1154;p11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p11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0" name="Google Shape;1160;p11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3" name="Google Shape;523;p1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1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9" name="Google Shape;529;p1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1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5" name="Google Shape;535;p1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1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1" name="Google Shape;541;p1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1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7" name="Google Shape;547;p1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1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3" name="Google Shape;553;p1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1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9" name="Google Shape;559;p1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1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5" name="Google Shape;565;p1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2" name="Google Shape;462;p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2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1" name="Google Shape;571;p2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7" name="Google Shape;577;p2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2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4" name="Google Shape;584;p2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2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0" name="Google Shape;590;p2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2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6" name="Google Shape;596;p2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2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2" name="Google Shape;602;p2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2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8" name="Google Shape;608;p2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2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4" name="Google Shape;614;p2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2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0" name="Google Shape;620;p2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2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6" name="Google Shape;626;p2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8" name="Google Shape;468;p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3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2" name="Google Shape;632;p3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3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8" name="Google Shape;638;p3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3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4" name="Google Shape;644;p3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3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0" name="Google Shape;650;p3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3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6" name="Google Shape;656;p3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3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2" name="Google Shape;662;p3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8" name="Google Shape;668;p3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3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4" name="Google Shape;674;p3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3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0" name="Google Shape;680;p3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3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6" name="Google Shape;686;p3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4" name="Google Shape;474;p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4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2" name="Google Shape;692;p4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4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8" name="Google Shape;698;p4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4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4" name="Google Shape;704;p4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4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0" name="Google Shape;710;p4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4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6" name="Google Shape;716;p4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4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2" name="Google Shape;722;p4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4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8" name="Google Shape;728;p4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4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4" name="Google Shape;734;p4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4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0" name="Google Shape;740;p4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4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6" name="Google Shape;746;p4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0" name="Google Shape;480;p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50: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2" name="Google Shape;752;p5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5a9ccb05dc_0_0:notes"/>
          <p:cNvSpPr txBox="1">
            <a:spLocks noGrp="1"/>
          </p:cNvSpPr>
          <p:nvPr>
            <p:ph type="body" idx="1"/>
          </p:nvPr>
        </p:nvSpPr>
        <p:spPr>
          <a:xfrm>
            <a:off x="679750" y="4715125"/>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9" name="Google Shape;759;g5a9ccb05dc_0_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5a9ccb05dc_0_5:notes"/>
          <p:cNvSpPr txBox="1">
            <a:spLocks noGrp="1"/>
          </p:cNvSpPr>
          <p:nvPr>
            <p:ph type="body" idx="1"/>
          </p:nvPr>
        </p:nvSpPr>
        <p:spPr>
          <a:xfrm>
            <a:off x="679750" y="4715125"/>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5" name="Google Shape;765;g5a9ccb05dc_0_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5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1" name="Google Shape;771;p5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5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7" name="Google Shape;777;p5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5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3" name="Google Shape;783;p5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5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9" name="Google Shape;789;p5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5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5" name="Google Shape;795;p5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5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1" name="Google Shape;801;p5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5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7" name="Google Shape;807;p5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6" name="Google Shape;486;p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5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3" name="Google Shape;813;p5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5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9" name="Google Shape;819;p5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6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5" name="Google Shape;825;p6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6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1" name="Google Shape;831;p6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6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7" name="Google Shape;837;p6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6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3" name="Google Shape;843;p6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6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9" name="Google Shape;849;p6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6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5" name="Google Shape;855;p6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6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1" name="Google Shape;861;p6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6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7" name="Google Shape;867;p6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2" name="Google Shape;492;p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6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3" name="Google Shape;873;p6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6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9" name="Google Shape;879;p6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7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5" name="Google Shape;885;p7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7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1" name="Google Shape;891;p7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7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7" name="Google Shape;897;p7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7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3" name="Google Shape;903;p7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7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9" name="Google Shape;909;p7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7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5" name="Google Shape;915;p7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7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1" name="Google Shape;921;p7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7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7" name="Google Shape;927;p7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8" name="Google Shape;498;p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7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3" name="Google Shape;933;p7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7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9" name="Google Shape;939;p7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8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5" name="Google Shape;945;p8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8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1" name="Google Shape;951;p8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8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7" name="Google Shape;957;p8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8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3" name="Google Shape;963;p8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p8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9" name="Google Shape;969;p8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p8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5" name="Google Shape;975;p8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8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1" name="Google Shape;981;p8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8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7" name="Google Shape;987;p8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4" name="Google Shape;504;p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p8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3" name="Google Shape;993;p8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p8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9" name="Google Shape;999;p8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p9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5" name="Google Shape;1005;p9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9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1" name="Google Shape;1011;p9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p9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7" name="Google Shape;1017;p9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p9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3" name="Google Shape;1023;p9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p9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9" name="Google Shape;1029;p9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p9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5" name="Google Shape;1035;p9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p9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0" name="Google Shape;1040;p9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p9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6" name="Google Shape;1046;p9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18"/>
          <p:cNvSpPr txBox="1">
            <a:spLocks noGrp="1"/>
          </p:cNvSpPr>
          <p:nvPr>
            <p:ph type="ctrTitle"/>
          </p:nvPr>
        </p:nvSpPr>
        <p:spPr>
          <a:xfrm>
            <a:off x="742950" y="2130426"/>
            <a:ext cx="8420100" cy="14700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18"/>
          <p:cNvSpPr txBox="1">
            <a:spLocks noGrp="1"/>
          </p:cNvSpPr>
          <p:nvPr>
            <p:ph type="subTitle" idx="1"/>
          </p:nvPr>
        </p:nvSpPr>
        <p:spPr>
          <a:xfrm>
            <a:off x="1485900" y="3886200"/>
            <a:ext cx="6934200" cy="1752600"/>
          </a:xfrm>
          <a:prstGeom prst="rect">
            <a:avLst/>
          </a:prstGeom>
          <a:noFill/>
          <a:ln>
            <a:noFill/>
          </a:ln>
        </p:spPr>
        <p:txBody>
          <a:bodyPr spcFirstLastPara="1" wrap="square" lIns="91425" tIns="45700" rIns="91425" bIns="45700" anchor="t" anchorCtr="0"/>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 name="Google Shape;14;p118"/>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18"/>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1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37"/>
          <p:cNvSpPr txBox="1">
            <a:spLocks noGrp="1"/>
          </p:cNvSpPr>
          <p:nvPr>
            <p:ph type="body" idx="1"/>
          </p:nvPr>
        </p:nvSpPr>
        <p:spPr>
          <a:xfrm rot="5400000">
            <a:off x="2690018" y="-594518"/>
            <a:ext cx="4525963" cy="89154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37"/>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37"/>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3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8"/>
          <p:cNvSpPr txBox="1">
            <a:spLocks noGrp="1"/>
          </p:cNvSpPr>
          <p:nvPr>
            <p:ph type="title"/>
          </p:nvPr>
        </p:nvSpPr>
        <p:spPr>
          <a:xfrm rot="5400000">
            <a:off x="6061868" y="1993108"/>
            <a:ext cx="5851525" cy="2414588"/>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8"/>
          <p:cNvSpPr txBox="1">
            <a:spLocks noGrp="1"/>
          </p:cNvSpPr>
          <p:nvPr>
            <p:ph type="body" idx="1"/>
          </p:nvPr>
        </p:nvSpPr>
        <p:spPr>
          <a:xfrm rot="5400000">
            <a:off x="1150144" y="-338930"/>
            <a:ext cx="5851525" cy="70786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38"/>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8"/>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12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22"/>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 name="Google Shape;89;p122"/>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22"/>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22"/>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
        <p:nvSpPr>
          <p:cNvPr id="93" name="Google Shape;93;p139"/>
          <p:cNvSpPr txBox="1">
            <a:spLocks noGrp="1"/>
          </p:cNvSpPr>
          <p:nvPr>
            <p:ph type="ctrTitle"/>
          </p:nvPr>
        </p:nvSpPr>
        <p:spPr>
          <a:xfrm>
            <a:off x="742950" y="2130426"/>
            <a:ext cx="8420100" cy="14700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39"/>
          <p:cNvSpPr txBox="1">
            <a:spLocks noGrp="1"/>
          </p:cNvSpPr>
          <p:nvPr>
            <p:ph type="subTitle" idx="1"/>
          </p:nvPr>
        </p:nvSpPr>
        <p:spPr>
          <a:xfrm>
            <a:off x="1485900" y="3886200"/>
            <a:ext cx="6934200" cy="1752600"/>
          </a:xfrm>
          <a:prstGeom prst="rect">
            <a:avLst/>
          </a:prstGeom>
          <a:noFill/>
          <a:ln>
            <a:noFill/>
          </a:ln>
        </p:spPr>
        <p:txBody>
          <a:bodyPr spcFirstLastPara="1" wrap="square" lIns="91425" tIns="45700" rIns="91425" bIns="45700" anchor="t" anchorCtr="0"/>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5" name="Google Shape;95;p139"/>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39"/>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3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8"/>
        <p:cNvGrpSpPr/>
        <p:nvPr/>
      </p:nvGrpSpPr>
      <p:grpSpPr>
        <a:xfrm>
          <a:off x="0" y="0"/>
          <a:ext cx="0" cy="0"/>
          <a:chOff x="0" y="0"/>
          <a:chExt cx="0" cy="0"/>
        </a:xfrm>
      </p:grpSpPr>
      <p:sp>
        <p:nvSpPr>
          <p:cNvPr id="99" name="Google Shape;99;p140"/>
          <p:cNvSpPr txBox="1">
            <a:spLocks noGrp="1"/>
          </p:cNvSpPr>
          <p:nvPr>
            <p:ph type="title"/>
          </p:nvPr>
        </p:nvSpPr>
        <p:spPr>
          <a:xfrm>
            <a:off x="782506" y="4406901"/>
            <a:ext cx="8420100" cy="136207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40"/>
          <p:cNvSpPr txBox="1">
            <a:spLocks noGrp="1"/>
          </p:cNvSpPr>
          <p:nvPr>
            <p:ph type="body" idx="1"/>
          </p:nvPr>
        </p:nvSpPr>
        <p:spPr>
          <a:xfrm>
            <a:off x="782506" y="2906713"/>
            <a:ext cx="8420100" cy="1500187"/>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01" name="Google Shape;101;p140"/>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40"/>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4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4"/>
        <p:cNvGrpSpPr/>
        <p:nvPr/>
      </p:nvGrpSpPr>
      <p:grpSpPr>
        <a:xfrm>
          <a:off x="0" y="0"/>
          <a:ext cx="0" cy="0"/>
          <a:chOff x="0" y="0"/>
          <a:chExt cx="0" cy="0"/>
        </a:xfrm>
      </p:grpSpPr>
      <p:sp>
        <p:nvSpPr>
          <p:cNvPr id="105" name="Google Shape;105;p14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41"/>
          <p:cNvSpPr txBox="1">
            <a:spLocks noGrp="1"/>
          </p:cNvSpPr>
          <p:nvPr>
            <p:ph type="body" idx="1"/>
          </p:nvPr>
        </p:nvSpPr>
        <p:spPr>
          <a:xfrm>
            <a:off x="536575"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7" name="Google Shape;107;p141"/>
          <p:cNvSpPr txBox="1">
            <a:spLocks noGrp="1"/>
          </p:cNvSpPr>
          <p:nvPr>
            <p:ph type="body" idx="2"/>
          </p:nvPr>
        </p:nvSpPr>
        <p:spPr>
          <a:xfrm>
            <a:off x="5448300"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8" name="Google Shape;108;p141"/>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41"/>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41"/>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14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42"/>
          <p:cNvSpPr txBox="1">
            <a:spLocks noGrp="1"/>
          </p:cNvSpPr>
          <p:nvPr>
            <p:ph type="body" idx="1"/>
          </p:nvPr>
        </p:nvSpPr>
        <p:spPr>
          <a:xfrm>
            <a:off x="495300" y="1535113"/>
            <a:ext cx="437687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4" name="Google Shape;114;p142"/>
          <p:cNvSpPr txBox="1">
            <a:spLocks noGrp="1"/>
          </p:cNvSpPr>
          <p:nvPr>
            <p:ph type="body" idx="2"/>
          </p:nvPr>
        </p:nvSpPr>
        <p:spPr>
          <a:xfrm>
            <a:off x="495300" y="2174875"/>
            <a:ext cx="437687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5" name="Google Shape;115;p142"/>
          <p:cNvSpPr txBox="1">
            <a:spLocks noGrp="1"/>
          </p:cNvSpPr>
          <p:nvPr>
            <p:ph type="body" idx="3"/>
          </p:nvPr>
        </p:nvSpPr>
        <p:spPr>
          <a:xfrm>
            <a:off x="5032111" y="1535113"/>
            <a:ext cx="437859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6" name="Google Shape;116;p142"/>
          <p:cNvSpPr txBox="1">
            <a:spLocks noGrp="1"/>
          </p:cNvSpPr>
          <p:nvPr>
            <p:ph type="body" idx="4"/>
          </p:nvPr>
        </p:nvSpPr>
        <p:spPr>
          <a:xfrm>
            <a:off x="5032111" y="2174875"/>
            <a:ext cx="437859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7" name="Google Shape;117;p142"/>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42"/>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42"/>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14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43"/>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43"/>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4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p144"/>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44"/>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4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145"/>
          <p:cNvSpPr txBox="1">
            <a:spLocks noGrp="1"/>
          </p:cNvSpPr>
          <p:nvPr>
            <p:ph type="title"/>
          </p:nvPr>
        </p:nvSpPr>
        <p:spPr>
          <a:xfrm>
            <a:off x="495300" y="273050"/>
            <a:ext cx="3259006" cy="116205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45"/>
          <p:cNvSpPr txBox="1">
            <a:spLocks noGrp="1"/>
          </p:cNvSpPr>
          <p:nvPr>
            <p:ph type="body" idx="1"/>
          </p:nvPr>
        </p:nvSpPr>
        <p:spPr>
          <a:xfrm>
            <a:off x="3872971" y="273051"/>
            <a:ext cx="5537729" cy="5853113"/>
          </a:xfrm>
          <a:prstGeom prst="rect">
            <a:avLst/>
          </a:prstGeom>
          <a:noFill/>
          <a:ln>
            <a:noFill/>
          </a:ln>
        </p:spPr>
        <p:txBody>
          <a:bodyPr spcFirstLastPara="1" wrap="square" lIns="91425" tIns="45700" rIns="91425" bIns="45700" anchor="t" anchorCtr="0"/>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32" name="Google Shape;132;p145"/>
          <p:cNvSpPr txBox="1">
            <a:spLocks noGrp="1"/>
          </p:cNvSpPr>
          <p:nvPr>
            <p:ph type="body" idx="2"/>
          </p:nvPr>
        </p:nvSpPr>
        <p:spPr>
          <a:xfrm>
            <a:off x="495300" y="1435101"/>
            <a:ext cx="3259006" cy="4691063"/>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3" name="Google Shape;133;p145"/>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45"/>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145"/>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1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9"/>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119"/>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19"/>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1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146"/>
          <p:cNvSpPr txBox="1">
            <a:spLocks noGrp="1"/>
          </p:cNvSpPr>
          <p:nvPr>
            <p:ph type="title"/>
          </p:nvPr>
        </p:nvSpPr>
        <p:spPr>
          <a:xfrm>
            <a:off x="1941645" y="4800600"/>
            <a:ext cx="5943600" cy="566738"/>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146"/>
          <p:cNvSpPr>
            <a:spLocks noGrp="1"/>
          </p:cNvSpPr>
          <p:nvPr>
            <p:ph type="pic" idx="2"/>
          </p:nvPr>
        </p:nvSpPr>
        <p:spPr>
          <a:xfrm>
            <a:off x="1941645" y="612775"/>
            <a:ext cx="5943600" cy="41148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9" name="Google Shape;139;p146"/>
          <p:cNvSpPr txBox="1">
            <a:spLocks noGrp="1"/>
          </p:cNvSpPr>
          <p:nvPr>
            <p:ph type="body" idx="1"/>
          </p:nvPr>
        </p:nvSpPr>
        <p:spPr>
          <a:xfrm>
            <a:off x="1941645" y="5367338"/>
            <a:ext cx="5943600" cy="804862"/>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0" name="Google Shape;140;p146"/>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146"/>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46"/>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14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147"/>
          <p:cNvSpPr txBox="1">
            <a:spLocks noGrp="1"/>
          </p:cNvSpPr>
          <p:nvPr>
            <p:ph type="body" idx="1"/>
          </p:nvPr>
        </p:nvSpPr>
        <p:spPr>
          <a:xfrm rot="5400000">
            <a:off x="2690018" y="-594518"/>
            <a:ext cx="4525963" cy="89154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6" name="Google Shape;146;p147"/>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147"/>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14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148"/>
          <p:cNvSpPr txBox="1">
            <a:spLocks noGrp="1"/>
          </p:cNvSpPr>
          <p:nvPr>
            <p:ph type="title"/>
          </p:nvPr>
        </p:nvSpPr>
        <p:spPr>
          <a:xfrm rot="5400000">
            <a:off x="6061868" y="1993108"/>
            <a:ext cx="5851525" cy="2414588"/>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148"/>
          <p:cNvSpPr txBox="1">
            <a:spLocks noGrp="1"/>
          </p:cNvSpPr>
          <p:nvPr>
            <p:ph type="body" idx="1"/>
          </p:nvPr>
        </p:nvSpPr>
        <p:spPr>
          <a:xfrm rot="5400000">
            <a:off x="1150144" y="-338930"/>
            <a:ext cx="5851525" cy="70786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2" name="Google Shape;152;p148"/>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148"/>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14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1"/>
        <p:cNvGrpSpPr/>
        <p:nvPr/>
      </p:nvGrpSpPr>
      <p:grpSpPr>
        <a:xfrm>
          <a:off x="0" y="0"/>
          <a:ext cx="0" cy="0"/>
          <a:chOff x="0" y="0"/>
          <a:chExt cx="0" cy="0"/>
        </a:xfrm>
      </p:grpSpPr>
      <p:sp>
        <p:nvSpPr>
          <p:cNvPr id="162" name="Google Shape;162;p12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124"/>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4" name="Google Shape;164;p124"/>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124"/>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12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7"/>
        <p:cNvGrpSpPr/>
        <p:nvPr/>
      </p:nvGrpSpPr>
      <p:grpSpPr>
        <a:xfrm>
          <a:off x="0" y="0"/>
          <a:ext cx="0" cy="0"/>
          <a:chOff x="0" y="0"/>
          <a:chExt cx="0" cy="0"/>
        </a:xfrm>
      </p:grpSpPr>
      <p:sp>
        <p:nvSpPr>
          <p:cNvPr id="168" name="Google Shape;168;p149"/>
          <p:cNvSpPr txBox="1">
            <a:spLocks noGrp="1"/>
          </p:cNvSpPr>
          <p:nvPr>
            <p:ph type="ctrTitle"/>
          </p:nvPr>
        </p:nvSpPr>
        <p:spPr>
          <a:xfrm>
            <a:off x="742950" y="2130426"/>
            <a:ext cx="8420100" cy="14700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149"/>
          <p:cNvSpPr txBox="1">
            <a:spLocks noGrp="1"/>
          </p:cNvSpPr>
          <p:nvPr>
            <p:ph type="subTitle" idx="1"/>
          </p:nvPr>
        </p:nvSpPr>
        <p:spPr>
          <a:xfrm>
            <a:off x="1485900" y="3886200"/>
            <a:ext cx="6934200" cy="1752600"/>
          </a:xfrm>
          <a:prstGeom prst="rect">
            <a:avLst/>
          </a:prstGeom>
          <a:noFill/>
          <a:ln>
            <a:noFill/>
          </a:ln>
        </p:spPr>
        <p:txBody>
          <a:bodyPr spcFirstLastPara="1" wrap="square" lIns="91425" tIns="45700" rIns="91425" bIns="45700" anchor="t" anchorCtr="0"/>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70" name="Google Shape;170;p149"/>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149"/>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14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3"/>
        <p:cNvGrpSpPr/>
        <p:nvPr/>
      </p:nvGrpSpPr>
      <p:grpSpPr>
        <a:xfrm>
          <a:off x="0" y="0"/>
          <a:ext cx="0" cy="0"/>
          <a:chOff x="0" y="0"/>
          <a:chExt cx="0" cy="0"/>
        </a:xfrm>
      </p:grpSpPr>
      <p:sp>
        <p:nvSpPr>
          <p:cNvPr id="174" name="Google Shape;174;p150"/>
          <p:cNvSpPr txBox="1">
            <a:spLocks noGrp="1"/>
          </p:cNvSpPr>
          <p:nvPr>
            <p:ph type="title"/>
          </p:nvPr>
        </p:nvSpPr>
        <p:spPr>
          <a:xfrm>
            <a:off x="782506" y="4406901"/>
            <a:ext cx="8420100" cy="136207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150"/>
          <p:cNvSpPr txBox="1">
            <a:spLocks noGrp="1"/>
          </p:cNvSpPr>
          <p:nvPr>
            <p:ph type="body" idx="1"/>
          </p:nvPr>
        </p:nvSpPr>
        <p:spPr>
          <a:xfrm>
            <a:off x="782506" y="2906713"/>
            <a:ext cx="8420100" cy="1500187"/>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76" name="Google Shape;176;p150"/>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150"/>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15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9"/>
        <p:cNvGrpSpPr/>
        <p:nvPr/>
      </p:nvGrpSpPr>
      <p:grpSpPr>
        <a:xfrm>
          <a:off x="0" y="0"/>
          <a:ext cx="0" cy="0"/>
          <a:chOff x="0" y="0"/>
          <a:chExt cx="0" cy="0"/>
        </a:xfrm>
      </p:grpSpPr>
      <p:sp>
        <p:nvSpPr>
          <p:cNvPr id="180" name="Google Shape;180;p15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151"/>
          <p:cNvSpPr txBox="1">
            <a:spLocks noGrp="1"/>
          </p:cNvSpPr>
          <p:nvPr>
            <p:ph type="body" idx="1"/>
          </p:nvPr>
        </p:nvSpPr>
        <p:spPr>
          <a:xfrm>
            <a:off x="536575"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82" name="Google Shape;182;p151"/>
          <p:cNvSpPr txBox="1">
            <a:spLocks noGrp="1"/>
          </p:cNvSpPr>
          <p:nvPr>
            <p:ph type="body" idx="2"/>
          </p:nvPr>
        </p:nvSpPr>
        <p:spPr>
          <a:xfrm>
            <a:off x="5448300"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83" name="Google Shape;183;p151"/>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151"/>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151"/>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6"/>
        <p:cNvGrpSpPr/>
        <p:nvPr/>
      </p:nvGrpSpPr>
      <p:grpSpPr>
        <a:xfrm>
          <a:off x="0" y="0"/>
          <a:ext cx="0" cy="0"/>
          <a:chOff x="0" y="0"/>
          <a:chExt cx="0" cy="0"/>
        </a:xfrm>
      </p:grpSpPr>
      <p:sp>
        <p:nvSpPr>
          <p:cNvPr id="187" name="Google Shape;187;p15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152"/>
          <p:cNvSpPr txBox="1">
            <a:spLocks noGrp="1"/>
          </p:cNvSpPr>
          <p:nvPr>
            <p:ph type="body" idx="1"/>
          </p:nvPr>
        </p:nvSpPr>
        <p:spPr>
          <a:xfrm>
            <a:off x="495300" y="1535113"/>
            <a:ext cx="437687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89" name="Google Shape;189;p152"/>
          <p:cNvSpPr txBox="1">
            <a:spLocks noGrp="1"/>
          </p:cNvSpPr>
          <p:nvPr>
            <p:ph type="body" idx="2"/>
          </p:nvPr>
        </p:nvSpPr>
        <p:spPr>
          <a:xfrm>
            <a:off x="495300" y="2174875"/>
            <a:ext cx="437687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90" name="Google Shape;190;p152"/>
          <p:cNvSpPr txBox="1">
            <a:spLocks noGrp="1"/>
          </p:cNvSpPr>
          <p:nvPr>
            <p:ph type="body" idx="3"/>
          </p:nvPr>
        </p:nvSpPr>
        <p:spPr>
          <a:xfrm>
            <a:off x="5032111" y="1535113"/>
            <a:ext cx="437859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91" name="Google Shape;191;p152"/>
          <p:cNvSpPr txBox="1">
            <a:spLocks noGrp="1"/>
          </p:cNvSpPr>
          <p:nvPr>
            <p:ph type="body" idx="4"/>
          </p:nvPr>
        </p:nvSpPr>
        <p:spPr>
          <a:xfrm>
            <a:off x="5032111" y="2174875"/>
            <a:ext cx="437859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92" name="Google Shape;192;p152"/>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152"/>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152"/>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5"/>
        <p:cNvGrpSpPr/>
        <p:nvPr/>
      </p:nvGrpSpPr>
      <p:grpSpPr>
        <a:xfrm>
          <a:off x="0" y="0"/>
          <a:ext cx="0" cy="0"/>
          <a:chOff x="0" y="0"/>
          <a:chExt cx="0" cy="0"/>
        </a:xfrm>
      </p:grpSpPr>
      <p:sp>
        <p:nvSpPr>
          <p:cNvPr id="196" name="Google Shape;196;p15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153"/>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153"/>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15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0"/>
        <p:cNvGrpSpPr/>
        <p:nvPr/>
      </p:nvGrpSpPr>
      <p:grpSpPr>
        <a:xfrm>
          <a:off x="0" y="0"/>
          <a:ext cx="0" cy="0"/>
          <a:chOff x="0" y="0"/>
          <a:chExt cx="0" cy="0"/>
        </a:xfrm>
      </p:grpSpPr>
      <p:sp>
        <p:nvSpPr>
          <p:cNvPr id="201" name="Google Shape;201;p154"/>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154"/>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15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20"/>
          <p:cNvSpPr txBox="1">
            <a:spLocks noGrp="1"/>
          </p:cNvSpPr>
          <p:nvPr>
            <p:ph type="title"/>
          </p:nvPr>
        </p:nvSpPr>
        <p:spPr>
          <a:xfrm>
            <a:off x="782506" y="4406901"/>
            <a:ext cx="8420100" cy="136207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20"/>
          <p:cNvSpPr txBox="1">
            <a:spLocks noGrp="1"/>
          </p:cNvSpPr>
          <p:nvPr>
            <p:ph type="body" idx="1"/>
          </p:nvPr>
        </p:nvSpPr>
        <p:spPr>
          <a:xfrm>
            <a:off x="782506" y="2906713"/>
            <a:ext cx="8420100" cy="1500187"/>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6" name="Google Shape;26;p120"/>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20"/>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4"/>
        <p:cNvGrpSpPr/>
        <p:nvPr/>
      </p:nvGrpSpPr>
      <p:grpSpPr>
        <a:xfrm>
          <a:off x="0" y="0"/>
          <a:ext cx="0" cy="0"/>
          <a:chOff x="0" y="0"/>
          <a:chExt cx="0" cy="0"/>
        </a:xfrm>
      </p:grpSpPr>
      <p:sp>
        <p:nvSpPr>
          <p:cNvPr id="205" name="Google Shape;205;p155"/>
          <p:cNvSpPr txBox="1">
            <a:spLocks noGrp="1"/>
          </p:cNvSpPr>
          <p:nvPr>
            <p:ph type="title"/>
          </p:nvPr>
        </p:nvSpPr>
        <p:spPr>
          <a:xfrm>
            <a:off x="495300" y="273050"/>
            <a:ext cx="3259006" cy="116205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155"/>
          <p:cNvSpPr txBox="1">
            <a:spLocks noGrp="1"/>
          </p:cNvSpPr>
          <p:nvPr>
            <p:ph type="body" idx="1"/>
          </p:nvPr>
        </p:nvSpPr>
        <p:spPr>
          <a:xfrm>
            <a:off x="3872971" y="273051"/>
            <a:ext cx="5537729" cy="5853113"/>
          </a:xfrm>
          <a:prstGeom prst="rect">
            <a:avLst/>
          </a:prstGeom>
          <a:noFill/>
          <a:ln>
            <a:noFill/>
          </a:ln>
        </p:spPr>
        <p:txBody>
          <a:bodyPr spcFirstLastPara="1" wrap="square" lIns="91425" tIns="45700" rIns="91425" bIns="45700" anchor="t" anchorCtr="0"/>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07" name="Google Shape;207;p155"/>
          <p:cNvSpPr txBox="1">
            <a:spLocks noGrp="1"/>
          </p:cNvSpPr>
          <p:nvPr>
            <p:ph type="body" idx="2"/>
          </p:nvPr>
        </p:nvSpPr>
        <p:spPr>
          <a:xfrm>
            <a:off x="495300" y="1435101"/>
            <a:ext cx="3259006" cy="4691063"/>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08" name="Google Shape;208;p155"/>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155"/>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155"/>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1"/>
        <p:cNvGrpSpPr/>
        <p:nvPr/>
      </p:nvGrpSpPr>
      <p:grpSpPr>
        <a:xfrm>
          <a:off x="0" y="0"/>
          <a:ext cx="0" cy="0"/>
          <a:chOff x="0" y="0"/>
          <a:chExt cx="0" cy="0"/>
        </a:xfrm>
      </p:grpSpPr>
      <p:sp>
        <p:nvSpPr>
          <p:cNvPr id="212" name="Google Shape;212;p156"/>
          <p:cNvSpPr txBox="1">
            <a:spLocks noGrp="1"/>
          </p:cNvSpPr>
          <p:nvPr>
            <p:ph type="title"/>
          </p:nvPr>
        </p:nvSpPr>
        <p:spPr>
          <a:xfrm>
            <a:off x="1941645" y="4800600"/>
            <a:ext cx="5943600" cy="566738"/>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156"/>
          <p:cNvSpPr>
            <a:spLocks noGrp="1"/>
          </p:cNvSpPr>
          <p:nvPr>
            <p:ph type="pic" idx="2"/>
          </p:nvPr>
        </p:nvSpPr>
        <p:spPr>
          <a:xfrm>
            <a:off x="1941645" y="612775"/>
            <a:ext cx="5943600" cy="41148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14" name="Google Shape;214;p156"/>
          <p:cNvSpPr txBox="1">
            <a:spLocks noGrp="1"/>
          </p:cNvSpPr>
          <p:nvPr>
            <p:ph type="body" idx="1"/>
          </p:nvPr>
        </p:nvSpPr>
        <p:spPr>
          <a:xfrm>
            <a:off x="1941645" y="5367338"/>
            <a:ext cx="5943600" cy="804862"/>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15" name="Google Shape;215;p156"/>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156"/>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156"/>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8"/>
        <p:cNvGrpSpPr/>
        <p:nvPr/>
      </p:nvGrpSpPr>
      <p:grpSpPr>
        <a:xfrm>
          <a:off x="0" y="0"/>
          <a:ext cx="0" cy="0"/>
          <a:chOff x="0" y="0"/>
          <a:chExt cx="0" cy="0"/>
        </a:xfrm>
      </p:grpSpPr>
      <p:sp>
        <p:nvSpPr>
          <p:cNvPr id="219" name="Google Shape;219;p15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157"/>
          <p:cNvSpPr txBox="1">
            <a:spLocks noGrp="1"/>
          </p:cNvSpPr>
          <p:nvPr>
            <p:ph type="body" idx="1"/>
          </p:nvPr>
        </p:nvSpPr>
        <p:spPr>
          <a:xfrm rot="5400000">
            <a:off x="2690018" y="-594518"/>
            <a:ext cx="4525963" cy="89154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1" name="Google Shape;221;p157"/>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157"/>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15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4"/>
        <p:cNvGrpSpPr/>
        <p:nvPr/>
      </p:nvGrpSpPr>
      <p:grpSpPr>
        <a:xfrm>
          <a:off x="0" y="0"/>
          <a:ext cx="0" cy="0"/>
          <a:chOff x="0" y="0"/>
          <a:chExt cx="0" cy="0"/>
        </a:xfrm>
      </p:grpSpPr>
      <p:sp>
        <p:nvSpPr>
          <p:cNvPr id="225" name="Google Shape;225;p158"/>
          <p:cNvSpPr txBox="1">
            <a:spLocks noGrp="1"/>
          </p:cNvSpPr>
          <p:nvPr>
            <p:ph type="title"/>
          </p:nvPr>
        </p:nvSpPr>
        <p:spPr>
          <a:xfrm rot="5400000">
            <a:off x="6061868" y="1993108"/>
            <a:ext cx="5851525" cy="2414588"/>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158"/>
          <p:cNvSpPr txBox="1">
            <a:spLocks noGrp="1"/>
          </p:cNvSpPr>
          <p:nvPr>
            <p:ph type="body" idx="1"/>
          </p:nvPr>
        </p:nvSpPr>
        <p:spPr>
          <a:xfrm rot="5400000">
            <a:off x="1150144" y="-338930"/>
            <a:ext cx="5851525" cy="70786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7" name="Google Shape;227;p158"/>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158"/>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15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6"/>
        <p:cNvGrpSpPr/>
        <p:nvPr/>
      </p:nvGrpSpPr>
      <p:grpSpPr>
        <a:xfrm>
          <a:off x="0" y="0"/>
          <a:ext cx="0" cy="0"/>
          <a:chOff x="0" y="0"/>
          <a:chExt cx="0" cy="0"/>
        </a:xfrm>
      </p:grpSpPr>
      <p:sp>
        <p:nvSpPr>
          <p:cNvPr id="237" name="Google Shape;237;p12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126"/>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9" name="Google Shape;239;p126"/>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126"/>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p126"/>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2"/>
        <p:cNvGrpSpPr/>
        <p:nvPr/>
      </p:nvGrpSpPr>
      <p:grpSpPr>
        <a:xfrm>
          <a:off x="0" y="0"/>
          <a:ext cx="0" cy="0"/>
          <a:chOff x="0" y="0"/>
          <a:chExt cx="0" cy="0"/>
        </a:xfrm>
      </p:grpSpPr>
      <p:sp>
        <p:nvSpPr>
          <p:cNvPr id="243" name="Google Shape;243;p159"/>
          <p:cNvSpPr txBox="1">
            <a:spLocks noGrp="1"/>
          </p:cNvSpPr>
          <p:nvPr>
            <p:ph type="ctrTitle"/>
          </p:nvPr>
        </p:nvSpPr>
        <p:spPr>
          <a:xfrm>
            <a:off x="742950" y="2130426"/>
            <a:ext cx="8420100" cy="14700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159"/>
          <p:cNvSpPr txBox="1">
            <a:spLocks noGrp="1"/>
          </p:cNvSpPr>
          <p:nvPr>
            <p:ph type="subTitle" idx="1"/>
          </p:nvPr>
        </p:nvSpPr>
        <p:spPr>
          <a:xfrm>
            <a:off x="1485900" y="3886200"/>
            <a:ext cx="6934200" cy="1752600"/>
          </a:xfrm>
          <a:prstGeom prst="rect">
            <a:avLst/>
          </a:prstGeom>
          <a:noFill/>
          <a:ln>
            <a:noFill/>
          </a:ln>
        </p:spPr>
        <p:txBody>
          <a:bodyPr spcFirstLastPara="1" wrap="square" lIns="91425" tIns="45700" rIns="91425" bIns="45700" anchor="t" anchorCtr="0"/>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45" name="Google Shape;245;p159"/>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159"/>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15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8"/>
        <p:cNvGrpSpPr/>
        <p:nvPr/>
      </p:nvGrpSpPr>
      <p:grpSpPr>
        <a:xfrm>
          <a:off x="0" y="0"/>
          <a:ext cx="0" cy="0"/>
          <a:chOff x="0" y="0"/>
          <a:chExt cx="0" cy="0"/>
        </a:xfrm>
      </p:grpSpPr>
      <p:sp>
        <p:nvSpPr>
          <p:cNvPr id="249" name="Google Shape;249;p160"/>
          <p:cNvSpPr txBox="1">
            <a:spLocks noGrp="1"/>
          </p:cNvSpPr>
          <p:nvPr>
            <p:ph type="title"/>
          </p:nvPr>
        </p:nvSpPr>
        <p:spPr>
          <a:xfrm>
            <a:off x="782506" y="4406901"/>
            <a:ext cx="8420100" cy="136207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160"/>
          <p:cNvSpPr txBox="1">
            <a:spLocks noGrp="1"/>
          </p:cNvSpPr>
          <p:nvPr>
            <p:ph type="body" idx="1"/>
          </p:nvPr>
        </p:nvSpPr>
        <p:spPr>
          <a:xfrm>
            <a:off x="782506" y="2906713"/>
            <a:ext cx="8420100" cy="1500187"/>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51" name="Google Shape;251;p160"/>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 name="Google Shape;252;p160"/>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16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4"/>
        <p:cNvGrpSpPr/>
        <p:nvPr/>
      </p:nvGrpSpPr>
      <p:grpSpPr>
        <a:xfrm>
          <a:off x="0" y="0"/>
          <a:ext cx="0" cy="0"/>
          <a:chOff x="0" y="0"/>
          <a:chExt cx="0" cy="0"/>
        </a:xfrm>
      </p:grpSpPr>
      <p:sp>
        <p:nvSpPr>
          <p:cNvPr id="255" name="Google Shape;255;p16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6" name="Google Shape;256;p161"/>
          <p:cNvSpPr txBox="1">
            <a:spLocks noGrp="1"/>
          </p:cNvSpPr>
          <p:nvPr>
            <p:ph type="body" idx="1"/>
          </p:nvPr>
        </p:nvSpPr>
        <p:spPr>
          <a:xfrm>
            <a:off x="536575"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7" name="Google Shape;257;p161"/>
          <p:cNvSpPr txBox="1">
            <a:spLocks noGrp="1"/>
          </p:cNvSpPr>
          <p:nvPr>
            <p:ph type="body" idx="2"/>
          </p:nvPr>
        </p:nvSpPr>
        <p:spPr>
          <a:xfrm>
            <a:off x="5448300"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8" name="Google Shape;258;p161"/>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161"/>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161"/>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1"/>
        <p:cNvGrpSpPr/>
        <p:nvPr/>
      </p:nvGrpSpPr>
      <p:grpSpPr>
        <a:xfrm>
          <a:off x="0" y="0"/>
          <a:ext cx="0" cy="0"/>
          <a:chOff x="0" y="0"/>
          <a:chExt cx="0" cy="0"/>
        </a:xfrm>
      </p:grpSpPr>
      <p:sp>
        <p:nvSpPr>
          <p:cNvPr id="262" name="Google Shape;262;p16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p162"/>
          <p:cNvSpPr txBox="1">
            <a:spLocks noGrp="1"/>
          </p:cNvSpPr>
          <p:nvPr>
            <p:ph type="body" idx="1"/>
          </p:nvPr>
        </p:nvSpPr>
        <p:spPr>
          <a:xfrm>
            <a:off x="495300" y="1535113"/>
            <a:ext cx="437687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64" name="Google Shape;264;p162"/>
          <p:cNvSpPr txBox="1">
            <a:spLocks noGrp="1"/>
          </p:cNvSpPr>
          <p:nvPr>
            <p:ph type="body" idx="2"/>
          </p:nvPr>
        </p:nvSpPr>
        <p:spPr>
          <a:xfrm>
            <a:off x="495300" y="2174875"/>
            <a:ext cx="437687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65" name="Google Shape;265;p162"/>
          <p:cNvSpPr txBox="1">
            <a:spLocks noGrp="1"/>
          </p:cNvSpPr>
          <p:nvPr>
            <p:ph type="body" idx="3"/>
          </p:nvPr>
        </p:nvSpPr>
        <p:spPr>
          <a:xfrm>
            <a:off x="5032111" y="1535113"/>
            <a:ext cx="437859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66" name="Google Shape;266;p162"/>
          <p:cNvSpPr txBox="1">
            <a:spLocks noGrp="1"/>
          </p:cNvSpPr>
          <p:nvPr>
            <p:ph type="body" idx="4"/>
          </p:nvPr>
        </p:nvSpPr>
        <p:spPr>
          <a:xfrm>
            <a:off x="5032111" y="2174875"/>
            <a:ext cx="437859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67" name="Google Shape;267;p162"/>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p162"/>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 name="Google Shape;269;p162"/>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0"/>
        <p:cNvGrpSpPr/>
        <p:nvPr/>
      </p:nvGrpSpPr>
      <p:grpSpPr>
        <a:xfrm>
          <a:off x="0" y="0"/>
          <a:ext cx="0" cy="0"/>
          <a:chOff x="0" y="0"/>
          <a:chExt cx="0" cy="0"/>
        </a:xfrm>
      </p:grpSpPr>
      <p:sp>
        <p:nvSpPr>
          <p:cNvPr id="271" name="Google Shape;271;p16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p163"/>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p163"/>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16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3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1"/>
          <p:cNvSpPr txBox="1">
            <a:spLocks noGrp="1"/>
          </p:cNvSpPr>
          <p:nvPr>
            <p:ph type="body" idx="1"/>
          </p:nvPr>
        </p:nvSpPr>
        <p:spPr>
          <a:xfrm>
            <a:off x="536575"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131"/>
          <p:cNvSpPr txBox="1">
            <a:spLocks noGrp="1"/>
          </p:cNvSpPr>
          <p:nvPr>
            <p:ph type="body" idx="2"/>
          </p:nvPr>
        </p:nvSpPr>
        <p:spPr>
          <a:xfrm>
            <a:off x="5448300"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131"/>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31"/>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31"/>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5"/>
        <p:cNvGrpSpPr/>
        <p:nvPr/>
      </p:nvGrpSpPr>
      <p:grpSpPr>
        <a:xfrm>
          <a:off x="0" y="0"/>
          <a:ext cx="0" cy="0"/>
          <a:chOff x="0" y="0"/>
          <a:chExt cx="0" cy="0"/>
        </a:xfrm>
      </p:grpSpPr>
      <p:sp>
        <p:nvSpPr>
          <p:cNvPr id="276" name="Google Shape;276;p164"/>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p164"/>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8" name="Google Shape;278;p16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9"/>
        <p:cNvGrpSpPr/>
        <p:nvPr/>
      </p:nvGrpSpPr>
      <p:grpSpPr>
        <a:xfrm>
          <a:off x="0" y="0"/>
          <a:ext cx="0" cy="0"/>
          <a:chOff x="0" y="0"/>
          <a:chExt cx="0" cy="0"/>
        </a:xfrm>
      </p:grpSpPr>
      <p:sp>
        <p:nvSpPr>
          <p:cNvPr id="280" name="Google Shape;280;p165"/>
          <p:cNvSpPr txBox="1">
            <a:spLocks noGrp="1"/>
          </p:cNvSpPr>
          <p:nvPr>
            <p:ph type="title"/>
          </p:nvPr>
        </p:nvSpPr>
        <p:spPr>
          <a:xfrm>
            <a:off x="495300" y="273050"/>
            <a:ext cx="3259006" cy="116205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p165"/>
          <p:cNvSpPr txBox="1">
            <a:spLocks noGrp="1"/>
          </p:cNvSpPr>
          <p:nvPr>
            <p:ph type="body" idx="1"/>
          </p:nvPr>
        </p:nvSpPr>
        <p:spPr>
          <a:xfrm>
            <a:off x="3872971" y="273051"/>
            <a:ext cx="5537729" cy="5853113"/>
          </a:xfrm>
          <a:prstGeom prst="rect">
            <a:avLst/>
          </a:prstGeom>
          <a:noFill/>
          <a:ln>
            <a:noFill/>
          </a:ln>
        </p:spPr>
        <p:txBody>
          <a:bodyPr spcFirstLastPara="1" wrap="square" lIns="91425" tIns="45700" rIns="91425" bIns="45700" anchor="t" anchorCtr="0"/>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82" name="Google Shape;282;p165"/>
          <p:cNvSpPr txBox="1">
            <a:spLocks noGrp="1"/>
          </p:cNvSpPr>
          <p:nvPr>
            <p:ph type="body" idx="2"/>
          </p:nvPr>
        </p:nvSpPr>
        <p:spPr>
          <a:xfrm>
            <a:off x="495300" y="1435101"/>
            <a:ext cx="3259006" cy="4691063"/>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83" name="Google Shape;283;p165"/>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p165"/>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p165"/>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86"/>
        <p:cNvGrpSpPr/>
        <p:nvPr/>
      </p:nvGrpSpPr>
      <p:grpSpPr>
        <a:xfrm>
          <a:off x="0" y="0"/>
          <a:ext cx="0" cy="0"/>
          <a:chOff x="0" y="0"/>
          <a:chExt cx="0" cy="0"/>
        </a:xfrm>
      </p:grpSpPr>
      <p:sp>
        <p:nvSpPr>
          <p:cNvPr id="287" name="Google Shape;287;p166"/>
          <p:cNvSpPr txBox="1">
            <a:spLocks noGrp="1"/>
          </p:cNvSpPr>
          <p:nvPr>
            <p:ph type="title"/>
          </p:nvPr>
        </p:nvSpPr>
        <p:spPr>
          <a:xfrm>
            <a:off x="1941645" y="4800600"/>
            <a:ext cx="5943600" cy="566738"/>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p166"/>
          <p:cNvSpPr>
            <a:spLocks noGrp="1"/>
          </p:cNvSpPr>
          <p:nvPr>
            <p:ph type="pic" idx="2"/>
          </p:nvPr>
        </p:nvSpPr>
        <p:spPr>
          <a:xfrm>
            <a:off x="1941645" y="612775"/>
            <a:ext cx="5943600" cy="41148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89" name="Google Shape;289;p166"/>
          <p:cNvSpPr txBox="1">
            <a:spLocks noGrp="1"/>
          </p:cNvSpPr>
          <p:nvPr>
            <p:ph type="body" idx="1"/>
          </p:nvPr>
        </p:nvSpPr>
        <p:spPr>
          <a:xfrm>
            <a:off x="1941645" y="5367338"/>
            <a:ext cx="5943600" cy="804862"/>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90" name="Google Shape;290;p166"/>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1" name="Google Shape;291;p166"/>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p166"/>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3"/>
        <p:cNvGrpSpPr/>
        <p:nvPr/>
      </p:nvGrpSpPr>
      <p:grpSpPr>
        <a:xfrm>
          <a:off x="0" y="0"/>
          <a:ext cx="0" cy="0"/>
          <a:chOff x="0" y="0"/>
          <a:chExt cx="0" cy="0"/>
        </a:xfrm>
      </p:grpSpPr>
      <p:sp>
        <p:nvSpPr>
          <p:cNvPr id="294" name="Google Shape;294;p16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p167"/>
          <p:cNvSpPr txBox="1">
            <a:spLocks noGrp="1"/>
          </p:cNvSpPr>
          <p:nvPr>
            <p:ph type="body" idx="1"/>
          </p:nvPr>
        </p:nvSpPr>
        <p:spPr>
          <a:xfrm rot="5400000">
            <a:off x="2690018" y="-594518"/>
            <a:ext cx="4525963" cy="89154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6" name="Google Shape;296;p167"/>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p167"/>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p16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9"/>
        <p:cNvGrpSpPr/>
        <p:nvPr/>
      </p:nvGrpSpPr>
      <p:grpSpPr>
        <a:xfrm>
          <a:off x="0" y="0"/>
          <a:ext cx="0" cy="0"/>
          <a:chOff x="0" y="0"/>
          <a:chExt cx="0" cy="0"/>
        </a:xfrm>
      </p:grpSpPr>
      <p:sp>
        <p:nvSpPr>
          <p:cNvPr id="300" name="Google Shape;300;p168"/>
          <p:cNvSpPr txBox="1">
            <a:spLocks noGrp="1"/>
          </p:cNvSpPr>
          <p:nvPr>
            <p:ph type="title"/>
          </p:nvPr>
        </p:nvSpPr>
        <p:spPr>
          <a:xfrm rot="5400000">
            <a:off x="6061868" y="1993108"/>
            <a:ext cx="5851525" cy="2414588"/>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1" name="Google Shape;301;p168"/>
          <p:cNvSpPr txBox="1">
            <a:spLocks noGrp="1"/>
          </p:cNvSpPr>
          <p:nvPr>
            <p:ph type="body" idx="1"/>
          </p:nvPr>
        </p:nvSpPr>
        <p:spPr>
          <a:xfrm rot="5400000">
            <a:off x="1150144" y="-338930"/>
            <a:ext cx="5851525" cy="70786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2" name="Google Shape;302;p168"/>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3" name="Google Shape;303;p168"/>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p16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1"/>
        <p:cNvGrpSpPr/>
        <p:nvPr/>
      </p:nvGrpSpPr>
      <p:grpSpPr>
        <a:xfrm>
          <a:off x="0" y="0"/>
          <a:ext cx="0" cy="0"/>
          <a:chOff x="0" y="0"/>
          <a:chExt cx="0" cy="0"/>
        </a:xfrm>
      </p:grpSpPr>
      <p:sp>
        <p:nvSpPr>
          <p:cNvPr id="312" name="Google Shape;312;p12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 name="Google Shape;313;p128"/>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4" name="Google Shape;314;p128"/>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p128"/>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6" name="Google Shape;316;p12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7"/>
        <p:cNvGrpSpPr/>
        <p:nvPr/>
      </p:nvGrpSpPr>
      <p:grpSpPr>
        <a:xfrm>
          <a:off x="0" y="0"/>
          <a:ext cx="0" cy="0"/>
          <a:chOff x="0" y="0"/>
          <a:chExt cx="0" cy="0"/>
        </a:xfrm>
      </p:grpSpPr>
      <p:sp>
        <p:nvSpPr>
          <p:cNvPr id="318" name="Google Shape;318;p169"/>
          <p:cNvSpPr txBox="1">
            <a:spLocks noGrp="1"/>
          </p:cNvSpPr>
          <p:nvPr>
            <p:ph type="ctrTitle"/>
          </p:nvPr>
        </p:nvSpPr>
        <p:spPr>
          <a:xfrm>
            <a:off x="742950" y="2130426"/>
            <a:ext cx="8420100" cy="14700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9" name="Google Shape;319;p169"/>
          <p:cNvSpPr txBox="1">
            <a:spLocks noGrp="1"/>
          </p:cNvSpPr>
          <p:nvPr>
            <p:ph type="subTitle" idx="1"/>
          </p:nvPr>
        </p:nvSpPr>
        <p:spPr>
          <a:xfrm>
            <a:off x="1485900" y="3886200"/>
            <a:ext cx="6934200" cy="1752600"/>
          </a:xfrm>
          <a:prstGeom prst="rect">
            <a:avLst/>
          </a:prstGeom>
          <a:noFill/>
          <a:ln>
            <a:noFill/>
          </a:ln>
        </p:spPr>
        <p:txBody>
          <a:bodyPr spcFirstLastPara="1" wrap="square" lIns="91425" tIns="45700" rIns="91425" bIns="45700" anchor="t" anchorCtr="0"/>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20" name="Google Shape;320;p169"/>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p169"/>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2" name="Google Shape;322;p16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3"/>
        <p:cNvGrpSpPr/>
        <p:nvPr/>
      </p:nvGrpSpPr>
      <p:grpSpPr>
        <a:xfrm>
          <a:off x="0" y="0"/>
          <a:ext cx="0" cy="0"/>
          <a:chOff x="0" y="0"/>
          <a:chExt cx="0" cy="0"/>
        </a:xfrm>
      </p:grpSpPr>
      <p:sp>
        <p:nvSpPr>
          <p:cNvPr id="324" name="Google Shape;324;p170"/>
          <p:cNvSpPr txBox="1">
            <a:spLocks noGrp="1"/>
          </p:cNvSpPr>
          <p:nvPr>
            <p:ph type="title"/>
          </p:nvPr>
        </p:nvSpPr>
        <p:spPr>
          <a:xfrm>
            <a:off x="782506" y="4406901"/>
            <a:ext cx="8420100" cy="136207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5" name="Google Shape;325;p170"/>
          <p:cNvSpPr txBox="1">
            <a:spLocks noGrp="1"/>
          </p:cNvSpPr>
          <p:nvPr>
            <p:ph type="body" idx="1"/>
          </p:nvPr>
        </p:nvSpPr>
        <p:spPr>
          <a:xfrm>
            <a:off x="782506" y="2906713"/>
            <a:ext cx="8420100" cy="1500187"/>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26" name="Google Shape;326;p170"/>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7" name="Google Shape;327;p170"/>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17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9"/>
        <p:cNvGrpSpPr/>
        <p:nvPr/>
      </p:nvGrpSpPr>
      <p:grpSpPr>
        <a:xfrm>
          <a:off x="0" y="0"/>
          <a:ext cx="0" cy="0"/>
          <a:chOff x="0" y="0"/>
          <a:chExt cx="0" cy="0"/>
        </a:xfrm>
      </p:grpSpPr>
      <p:sp>
        <p:nvSpPr>
          <p:cNvPr id="330" name="Google Shape;330;p17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1" name="Google Shape;331;p171"/>
          <p:cNvSpPr txBox="1">
            <a:spLocks noGrp="1"/>
          </p:cNvSpPr>
          <p:nvPr>
            <p:ph type="body" idx="1"/>
          </p:nvPr>
        </p:nvSpPr>
        <p:spPr>
          <a:xfrm>
            <a:off x="536575"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2" name="Google Shape;332;p171"/>
          <p:cNvSpPr txBox="1">
            <a:spLocks noGrp="1"/>
          </p:cNvSpPr>
          <p:nvPr>
            <p:ph type="body" idx="2"/>
          </p:nvPr>
        </p:nvSpPr>
        <p:spPr>
          <a:xfrm>
            <a:off x="5448300"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3" name="Google Shape;333;p171"/>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4" name="Google Shape;334;p171"/>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5" name="Google Shape;335;p171"/>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6"/>
        <p:cNvGrpSpPr/>
        <p:nvPr/>
      </p:nvGrpSpPr>
      <p:grpSpPr>
        <a:xfrm>
          <a:off x="0" y="0"/>
          <a:ext cx="0" cy="0"/>
          <a:chOff x="0" y="0"/>
          <a:chExt cx="0" cy="0"/>
        </a:xfrm>
      </p:grpSpPr>
      <p:sp>
        <p:nvSpPr>
          <p:cNvPr id="337" name="Google Shape;337;p17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p172"/>
          <p:cNvSpPr txBox="1">
            <a:spLocks noGrp="1"/>
          </p:cNvSpPr>
          <p:nvPr>
            <p:ph type="body" idx="1"/>
          </p:nvPr>
        </p:nvSpPr>
        <p:spPr>
          <a:xfrm>
            <a:off x="495300" y="1535113"/>
            <a:ext cx="437687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39" name="Google Shape;339;p172"/>
          <p:cNvSpPr txBox="1">
            <a:spLocks noGrp="1"/>
          </p:cNvSpPr>
          <p:nvPr>
            <p:ph type="body" idx="2"/>
          </p:nvPr>
        </p:nvSpPr>
        <p:spPr>
          <a:xfrm>
            <a:off x="495300" y="2174875"/>
            <a:ext cx="437687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40" name="Google Shape;340;p172"/>
          <p:cNvSpPr txBox="1">
            <a:spLocks noGrp="1"/>
          </p:cNvSpPr>
          <p:nvPr>
            <p:ph type="body" idx="3"/>
          </p:nvPr>
        </p:nvSpPr>
        <p:spPr>
          <a:xfrm>
            <a:off x="5032111" y="1535113"/>
            <a:ext cx="437859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41" name="Google Shape;341;p172"/>
          <p:cNvSpPr txBox="1">
            <a:spLocks noGrp="1"/>
          </p:cNvSpPr>
          <p:nvPr>
            <p:ph type="body" idx="4"/>
          </p:nvPr>
        </p:nvSpPr>
        <p:spPr>
          <a:xfrm>
            <a:off x="5032111" y="2174875"/>
            <a:ext cx="437859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42" name="Google Shape;342;p172"/>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3" name="Google Shape;343;p172"/>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4" name="Google Shape;344;p172"/>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3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32"/>
          <p:cNvSpPr txBox="1">
            <a:spLocks noGrp="1"/>
          </p:cNvSpPr>
          <p:nvPr>
            <p:ph type="body" idx="1"/>
          </p:nvPr>
        </p:nvSpPr>
        <p:spPr>
          <a:xfrm>
            <a:off x="495300" y="1535113"/>
            <a:ext cx="437687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132"/>
          <p:cNvSpPr txBox="1">
            <a:spLocks noGrp="1"/>
          </p:cNvSpPr>
          <p:nvPr>
            <p:ph type="body" idx="2"/>
          </p:nvPr>
        </p:nvSpPr>
        <p:spPr>
          <a:xfrm>
            <a:off x="495300" y="2174875"/>
            <a:ext cx="437687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132"/>
          <p:cNvSpPr txBox="1">
            <a:spLocks noGrp="1"/>
          </p:cNvSpPr>
          <p:nvPr>
            <p:ph type="body" idx="3"/>
          </p:nvPr>
        </p:nvSpPr>
        <p:spPr>
          <a:xfrm>
            <a:off x="5032111" y="1535113"/>
            <a:ext cx="437859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132"/>
          <p:cNvSpPr txBox="1">
            <a:spLocks noGrp="1"/>
          </p:cNvSpPr>
          <p:nvPr>
            <p:ph type="body" idx="4"/>
          </p:nvPr>
        </p:nvSpPr>
        <p:spPr>
          <a:xfrm>
            <a:off x="5032111" y="2174875"/>
            <a:ext cx="437859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132"/>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2"/>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32"/>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5"/>
        <p:cNvGrpSpPr/>
        <p:nvPr/>
      </p:nvGrpSpPr>
      <p:grpSpPr>
        <a:xfrm>
          <a:off x="0" y="0"/>
          <a:ext cx="0" cy="0"/>
          <a:chOff x="0" y="0"/>
          <a:chExt cx="0" cy="0"/>
        </a:xfrm>
      </p:grpSpPr>
      <p:sp>
        <p:nvSpPr>
          <p:cNvPr id="346" name="Google Shape;346;p17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7" name="Google Shape;347;p173"/>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8" name="Google Shape;348;p173"/>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9" name="Google Shape;349;p17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0"/>
        <p:cNvGrpSpPr/>
        <p:nvPr/>
      </p:nvGrpSpPr>
      <p:grpSpPr>
        <a:xfrm>
          <a:off x="0" y="0"/>
          <a:ext cx="0" cy="0"/>
          <a:chOff x="0" y="0"/>
          <a:chExt cx="0" cy="0"/>
        </a:xfrm>
      </p:grpSpPr>
      <p:sp>
        <p:nvSpPr>
          <p:cNvPr id="351" name="Google Shape;351;p174"/>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2" name="Google Shape;352;p174"/>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3" name="Google Shape;353;p17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4"/>
        <p:cNvGrpSpPr/>
        <p:nvPr/>
      </p:nvGrpSpPr>
      <p:grpSpPr>
        <a:xfrm>
          <a:off x="0" y="0"/>
          <a:ext cx="0" cy="0"/>
          <a:chOff x="0" y="0"/>
          <a:chExt cx="0" cy="0"/>
        </a:xfrm>
      </p:grpSpPr>
      <p:sp>
        <p:nvSpPr>
          <p:cNvPr id="355" name="Google Shape;355;p175"/>
          <p:cNvSpPr txBox="1">
            <a:spLocks noGrp="1"/>
          </p:cNvSpPr>
          <p:nvPr>
            <p:ph type="title"/>
          </p:nvPr>
        </p:nvSpPr>
        <p:spPr>
          <a:xfrm>
            <a:off x="495300" y="273050"/>
            <a:ext cx="3259006" cy="116205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6" name="Google Shape;356;p175"/>
          <p:cNvSpPr txBox="1">
            <a:spLocks noGrp="1"/>
          </p:cNvSpPr>
          <p:nvPr>
            <p:ph type="body" idx="1"/>
          </p:nvPr>
        </p:nvSpPr>
        <p:spPr>
          <a:xfrm>
            <a:off x="3872971" y="273051"/>
            <a:ext cx="5537729" cy="5853113"/>
          </a:xfrm>
          <a:prstGeom prst="rect">
            <a:avLst/>
          </a:prstGeom>
          <a:noFill/>
          <a:ln>
            <a:noFill/>
          </a:ln>
        </p:spPr>
        <p:txBody>
          <a:bodyPr spcFirstLastPara="1" wrap="square" lIns="91425" tIns="45700" rIns="91425" bIns="45700" anchor="t" anchorCtr="0"/>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57" name="Google Shape;357;p175"/>
          <p:cNvSpPr txBox="1">
            <a:spLocks noGrp="1"/>
          </p:cNvSpPr>
          <p:nvPr>
            <p:ph type="body" idx="2"/>
          </p:nvPr>
        </p:nvSpPr>
        <p:spPr>
          <a:xfrm>
            <a:off x="495300" y="1435101"/>
            <a:ext cx="3259006" cy="4691063"/>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358" name="Google Shape;358;p175"/>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9" name="Google Shape;359;p175"/>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0" name="Google Shape;360;p175"/>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1"/>
        <p:cNvGrpSpPr/>
        <p:nvPr/>
      </p:nvGrpSpPr>
      <p:grpSpPr>
        <a:xfrm>
          <a:off x="0" y="0"/>
          <a:ext cx="0" cy="0"/>
          <a:chOff x="0" y="0"/>
          <a:chExt cx="0" cy="0"/>
        </a:xfrm>
      </p:grpSpPr>
      <p:sp>
        <p:nvSpPr>
          <p:cNvPr id="362" name="Google Shape;362;p176"/>
          <p:cNvSpPr txBox="1">
            <a:spLocks noGrp="1"/>
          </p:cNvSpPr>
          <p:nvPr>
            <p:ph type="title"/>
          </p:nvPr>
        </p:nvSpPr>
        <p:spPr>
          <a:xfrm>
            <a:off x="1941645" y="4800600"/>
            <a:ext cx="5943600" cy="566738"/>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3" name="Google Shape;363;p176"/>
          <p:cNvSpPr>
            <a:spLocks noGrp="1"/>
          </p:cNvSpPr>
          <p:nvPr>
            <p:ph type="pic" idx="2"/>
          </p:nvPr>
        </p:nvSpPr>
        <p:spPr>
          <a:xfrm>
            <a:off x="1941645" y="612775"/>
            <a:ext cx="5943600" cy="41148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64" name="Google Shape;364;p176"/>
          <p:cNvSpPr txBox="1">
            <a:spLocks noGrp="1"/>
          </p:cNvSpPr>
          <p:nvPr>
            <p:ph type="body" idx="1"/>
          </p:nvPr>
        </p:nvSpPr>
        <p:spPr>
          <a:xfrm>
            <a:off x="1941645" y="5367338"/>
            <a:ext cx="5943600" cy="804862"/>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365" name="Google Shape;365;p176"/>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6" name="Google Shape;366;p176"/>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7" name="Google Shape;367;p176"/>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68"/>
        <p:cNvGrpSpPr/>
        <p:nvPr/>
      </p:nvGrpSpPr>
      <p:grpSpPr>
        <a:xfrm>
          <a:off x="0" y="0"/>
          <a:ext cx="0" cy="0"/>
          <a:chOff x="0" y="0"/>
          <a:chExt cx="0" cy="0"/>
        </a:xfrm>
      </p:grpSpPr>
      <p:sp>
        <p:nvSpPr>
          <p:cNvPr id="369" name="Google Shape;369;p17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0" name="Google Shape;370;p177"/>
          <p:cNvSpPr txBox="1">
            <a:spLocks noGrp="1"/>
          </p:cNvSpPr>
          <p:nvPr>
            <p:ph type="body" idx="1"/>
          </p:nvPr>
        </p:nvSpPr>
        <p:spPr>
          <a:xfrm rot="5400000">
            <a:off x="2690018" y="-594518"/>
            <a:ext cx="4525963" cy="89154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1" name="Google Shape;371;p177"/>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2" name="Google Shape;372;p177"/>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3" name="Google Shape;373;p17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74"/>
        <p:cNvGrpSpPr/>
        <p:nvPr/>
      </p:nvGrpSpPr>
      <p:grpSpPr>
        <a:xfrm>
          <a:off x="0" y="0"/>
          <a:ext cx="0" cy="0"/>
          <a:chOff x="0" y="0"/>
          <a:chExt cx="0" cy="0"/>
        </a:xfrm>
      </p:grpSpPr>
      <p:sp>
        <p:nvSpPr>
          <p:cNvPr id="375" name="Google Shape;375;p178"/>
          <p:cNvSpPr txBox="1">
            <a:spLocks noGrp="1"/>
          </p:cNvSpPr>
          <p:nvPr>
            <p:ph type="title"/>
          </p:nvPr>
        </p:nvSpPr>
        <p:spPr>
          <a:xfrm rot="5400000">
            <a:off x="6061868" y="1993108"/>
            <a:ext cx="5851525" cy="2414588"/>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6" name="Google Shape;376;p178"/>
          <p:cNvSpPr txBox="1">
            <a:spLocks noGrp="1"/>
          </p:cNvSpPr>
          <p:nvPr>
            <p:ph type="body" idx="1"/>
          </p:nvPr>
        </p:nvSpPr>
        <p:spPr>
          <a:xfrm rot="5400000">
            <a:off x="1150144" y="-338930"/>
            <a:ext cx="5851525" cy="70786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7" name="Google Shape;377;p178"/>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8" name="Google Shape;378;p178"/>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9" name="Google Shape;379;p17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6"/>
        <p:cNvGrpSpPr/>
        <p:nvPr/>
      </p:nvGrpSpPr>
      <p:grpSpPr>
        <a:xfrm>
          <a:off x="0" y="0"/>
          <a:ext cx="0" cy="0"/>
          <a:chOff x="0" y="0"/>
          <a:chExt cx="0" cy="0"/>
        </a:xfrm>
      </p:grpSpPr>
      <p:sp>
        <p:nvSpPr>
          <p:cNvPr id="387" name="Google Shape;387;p13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8" name="Google Shape;388;p130"/>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9" name="Google Shape;389;p130"/>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0" name="Google Shape;390;p130"/>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1" name="Google Shape;391;p13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92"/>
        <p:cNvGrpSpPr/>
        <p:nvPr/>
      </p:nvGrpSpPr>
      <p:grpSpPr>
        <a:xfrm>
          <a:off x="0" y="0"/>
          <a:ext cx="0" cy="0"/>
          <a:chOff x="0" y="0"/>
          <a:chExt cx="0" cy="0"/>
        </a:xfrm>
      </p:grpSpPr>
      <p:sp>
        <p:nvSpPr>
          <p:cNvPr id="393" name="Google Shape;393;p179"/>
          <p:cNvSpPr txBox="1">
            <a:spLocks noGrp="1"/>
          </p:cNvSpPr>
          <p:nvPr>
            <p:ph type="ctrTitle"/>
          </p:nvPr>
        </p:nvSpPr>
        <p:spPr>
          <a:xfrm>
            <a:off x="742950" y="2130426"/>
            <a:ext cx="8420100" cy="14700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4" name="Google Shape;394;p179"/>
          <p:cNvSpPr txBox="1">
            <a:spLocks noGrp="1"/>
          </p:cNvSpPr>
          <p:nvPr>
            <p:ph type="subTitle" idx="1"/>
          </p:nvPr>
        </p:nvSpPr>
        <p:spPr>
          <a:xfrm>
            <a:off x="1485900" y="3886200"/>
            <a:ext cx="6934200" cy="1752600"/>
          </a:xfrm>
          <a:prstGeom prst="rect">
            <a:avLst/>
          </a:prstGeom>
          <a:noFill/>
          <a:ln>
            <a:noFill/>
          </a:ln>
        </p:spPr>
        <p:txBody>
          <a:bodyPr spcFirstLastPara="1" wrap="square" lIns="91425" tIns="45700" rIns="91425" bIns="45700" anchor="t" anchorCtr="0"/>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95" name="Google Shape;395;p179"/>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6" name="Google Shape;396;p179"/>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7" name="Google Shape;397;p17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8"/>
        <p:cNvGrpSpPr/>
        <p:nvPr/>
      </p:nvGrpSpPr>
      <p:grpSpPr>
        <a:xfrm>
          <a:off x="0" y="0"/>
          <a:ext cx="0" cy="0"/>
          <a:chOff x="0" y="0"/>
          <a:chExt cx="0" cy="0"/>
        </a:xfrm>
      </p:grpSpPr>
      <p:sp>
        <p:nvSpPr>
          <p:cNvPr id="399" name="Google Shape;399;p180"/>
          <p:cNvSpPr txBox="1">
            <a:spLocks noGrp="1"/>
          </p:cNvSpPr>
          <p:nvPr>
            <p:ph type="title"/>
          </p:nvPr>
        </p:nvSpPr>
        <p:spPr>
          <a:xfrm>
            <a:off x="782506" y="4406901"/>
            <a:ext cx="8420100" cy="136207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0" name="Google Shape;400;p180"/>
          <p:cNvSpPr txBox="1">
            <a:spLocks noGrp="1"/>
          </p:cNvSpPr>
          <p:nvPr>
            <p:ph type="body" idx="1"/>
          </p:nvPr>
        </p:nvSpPr>
        <p:spPr>
          <a:xfrm>
            <a:off x="782506" y="2906713"/>
            <a:ext cx="8420100" cy="1500187"/>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01" name="Google Shape;401;p180"/>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2" name="Google Shape;402;p180"/>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3" name="Google Shape;403;p18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4"/>
        <p:cNvGrpSpPr/>
        <p:nvPr/>
      </p:nvGrpSpPr>
      <p:grpSpPr>
        <a:xfrm>
          <a:off x="0" y="0"/>
          <a:ext cx="0" cy="0"/>
          <a:chOff x="0" y="0"/>
          <a:chExt cx="0" cy="0"/>
        </a:xfrm>
      </p:grpSpPr>
      <p:sp>
        <p:nvSpPr>
          <p:cNvPr id="405" name="Google Shape;405;p18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6" name="Google Shape;406;p181"/>
          <p:cNvSpPr txBox="1">
            <a:spLocks noGrp="1"/>
          </p:cNvSpPr>
          <p:nvPr>
            <p:ph type="body" idx="1"/>
          </p:nvPr>
        </p:nvSpPr>
        <p:spPr>
          <a:xfrm>
            <a:off x="536575"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7" name="Google Shape;407;p181"/>
          <p:cNvSpPr txBox="1">
            <a:spLocks noGrp="1"/>
          </p:cNvSpPr>
          <p:nvPr>
            <p:ph type="body" idx="2"/>
          </p:nvPr>
        </p:nvSpPr>
        <p:spPr>
          <a:xfrm>
            <a:off x="5448300"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8" name="Google Shape;408;p181"/>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9" name="Google Shape;409;p181"/>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0" name="Google Shape;410;p181"/>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3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3"/>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3"/>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3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1"/>
        <p:cNvGrpSpPr/>
        <p:nvPr/>
      </p:nvGrpSpPr>
      <p:grpSpPr>
        <a:xfrm>
          <a:off x="0" y="0"/>
          <a:ext cx="0" cy="0"/>
          <a:chOff x="0" y="0"/>
          <a:chExt cx="0" cy="0"/>
        </a:xfrm>
      </p:grpSpPr>
      <p:sp>
        <p:nvSpPr>
          <p:cNvPr id="412" name="Google Shape;412;p18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3" name="Google Shape;413;p182"/>
          <p:cNvSpPr txBox="1">
            <a:spLocks noGrp="1"/>
          </p:cNvSpPr>
          <p:nvPr>
            <p:ph type="body" idx="1"/>
          </p:nvPr>
        </p:nvSpPr>
        <p:spPr>
          <a:xfrm>
            <a:off x="495300" y="1535113"/>
            <a:ext cx="437687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4" name="Google Shape;414;p182"/>
          <p:cNvSpPr txBox="1">
            <a:spLocks noGrp="1"/>
          </p:cNvSpPr>
          <p:nvPr>
            <p:ph type="body" idx="2"/>
          </p:nvPr>
        </p:nvSpPr>
        <p:spPr>
          <a:xfrm>
            <a:off x="495300" y="2174875"/>
            <a:ext cx="437687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15" name="Google Shape;415;p182"/>
          <p:cNvSpPr txBox="1">
            <a:spLocks noGrp="1"/>
          </p:cNvSpPr>
          <p:nvPr>
            <p:ph type="body" idx="3"/>
          </p:nvPr>
        </p:nvSpPr>
        <p:spPr>
          <a:xfrm>
            <a:off x="5032111" y="1535113"/>
            <a:ext cx="437859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6" name="Google Shape;416;p182"/>
          <p:cNvSpPr txBox="1">
            <a:spLocks noGrp="1"/>
          </p:cNvSpPr>
          <p:nvPr>
            <p:ph type="body" idx="4"/>
          </p:nvPr>
        </p:nvSpPr>
        <p:spPr>
          <a:xfrm>
            <a:off x="5032111" y="2174875"/>
            <a:ext cx="437859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17" name="Google Shape;417;p182"/>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8" name="Google Shape;418;p182"/>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9" name="Google Shape;419;p182"/>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0"/>
        <p:cNvGrpSpPr/>
        <p:nvPr/>
      </p:nvGrpSpPr>
      <p:grpSpPr>
        <a:xfrm>
          <a:off x="0" y="0"/>
          <a:ext cx="0" cy="0"/>
          <a:chOff x="0" y="0"/>
          <a:chExt cx="0" cy="0"/>
        </a:xfrm>
      </p:grpSpPr>
      <p:sp>
        <p:nvSpPr>
          <p:cNvPr id="421" name="Google Shape;421;p18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2" name="Google Shape;422;p183"/>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3" name="Google Shape;423;p183"/>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4" name="Google Shape;424;p18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5"/>
        <p:cNvGrpSpPr/>
        <p:nvPr/>
      </p:nvGrpSpPr>
      <p:grpSpPr>
        <a:xfrm>
          <a:off x="0" y="0"/>
          <a:ext cx="0" cy="0"/>
          <a:chOff x="0" y="0"/>
          <a:chExt cx="0" cy="0"/>
        </a:xfrm>
      </p:grpSpPr>
      <p:sp>
        <p:nvSpPr>
          <p:cNvPr id="426" name="Google Shape;426;p184"/>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7" name="Google Shape;427;p184"/>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8" name="Google Shape;428;p18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9"/>
        <p:cNvGrpSpPr/>
        <p:nvPr/>
      </p:nvGrpSpPr>
      <p:grpSpPr>
        <a:xfrm>
          <a:off x="0" y="0"/>
          <a:ext cx="0" cy="0"/>
          <a:chOff x="0" y="0"/>
          <a:chExt cx="0" cy="0"/>
        </a:xfrm>
      </p:grpSpPr>
      <p:sp>
        <p:nvSpPr>
          <p:cNvPr id="430" name="Google Shape;430;p185"/>
          <p:cNvSpPr txBox="1">
            <a:spLocks noGrp="1"/>
          </p:cNvSpPr>
          <p:nvPr>
            <p:ph type="title"/>
          </p:nvPr>
        </p:nvSpPr>
        <p:spPr>
          <a:xfrm>
            <a:off x="495300" y="273050"/>
            <a:ext cx="3259006" cy="116205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1" name="Google Shape;431;p185"/>
          <p:cNvSpPr txBox="1">
            <a:spLocks noGrp="1"/>
          </p:cNvSpPr>
          <p:nvPr>
            <p:ph type="body" idx="1"/>
          </p:nvPr>
        </p:nvSpPr>
        <p:spPr>
          <a:xfrm>
            <a:off x="3872971" y="273051"/>
            <a:ext cx="5537729" cy="5853113"/>
          </a:xfrm>
          <a:prstGeom prst="rect">
            <a:avLst/>
          </a:prstGeom>
          <a:noFill/>
          <a:ln>
            <a:noFill/>
          </a:ln>
        </p:spPr>
        <p:txBody>
          <a:bodyPr spcFirstLastPara="1" wrap="square" lIns="91425" tIns="45700" rIns="91425" bIns="45700" anchor="t" anchorCtr="0"/>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32" name="Google Shape;432;p185"/>
          <p:cNvSpPr txBox="1">
            <a:spLocks noGrp="1"/>
          </p:cNvSpPr>
          <p:nvPr>
            <p:ph type="body" idx="2"/>
          </p:nvPr>
        </p:nvSpPr>
        <p:spPr>
          <a:xfrm>
            <a:off x="495300" y="1435101"/>
            <a:ext cx="3259006" cy="4691063"/>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33" name="Google Shape;433;p185"/>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4" name="Google Shape;434;p185"/>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5" name="Google Shape;435;p185"/>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6"/>
        <p:cNvGrpSpPr/>
        <p:nvPr/>
      </p:nvGrpSpPr>
      <p:grpSpPr>
        <a:xfrm>
          <a:off x="0" y="0"/>
          <a:ext cx="0" cy="0"/>
          <a:chOff x="0" y="0"/>
          <a:chExt cx="0" cy="0"/>
        </a:xfrm>
      </p:grpSpPr>
      <p:sp>
        <p:nvSpPr>
          <p:cNvPr id="437" name="Google Shape;437;p186"/>
          <p:cNvSpPr txBox="1">
            <a:spLocks noGrp="1"/>
          </p:cNvSpPr>
          <p:nvPr>
            <p:ph type="title"/>
          </p:nvPr>
        </p:nvSpPr>
        <p:spPr>
          <a:xfrm>
            <a:off x="1941645" y="4800600"/>
            <a:ext cx="5943600" cy="566738"/>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8" name="Google Shape;438;p186"/>
          <p:cNvSpPr>
            <a:spLocks noGrp="1"/>
          </p:cNvSpPr>
          <p:nvPr>
            <p:ph type="pic" idx="2"/>
          </p:nvPr>
        </p:nvSpPr>
        <p:spPr>
          <a:xfrm>
            <a:off x="1941645" y="612775"/>
            <a:ext cx="5943600" cy="41148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39" name="Google Shape;439;p186"/>
          <p:cNvSpPr txBox="1">
            <a:spLocks noGrp="1"/>
          </p:cNvSpPr>
          <p:nvPr>
            <p:ph type="body" idx="1"/>
          </p:nvPr>
        </p:nvSpPr>
        <p:spPr>
          <a:xfrm>
            <a:off x="1941645" y="5367338"/>
            <a:ext cx="5943600" cy="804862"/>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40" name="Google Shape;440;p186"/>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1" name="Google Shape;441;p186"/>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2" name="Google Shape;442;p186"/>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43"/>
        <p:cNvGrpSpPr/>
        <p:nvPr/>
      </p:nvGrpSpPr>
      <p:grpSpPr>
        <a:xfrm>
          <a:off x="0" y="0"/>
          <a:ext cx="0" cy="0"/>
          <a:chOff x="0" y="0"/>
          <a:chExt cx="0" cy="0"/>
        </a:xfrm>
      </p:grpSpPr>
      <p:sp>
        <p:nvSpPr>
          <p:cNvPr id="444" name="Google Shape;444;p18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5" name="Google Shape;445;p187"/>
          <p:cNvSpPr txBox="1">
            <a:spLocks noGrp="1"/>
          </p:cNvSpPr>
          <p:nvPr>
            <p:ph type="body" idx="1"/>
          </p:nvPr>
        </p:nvSpPr>
        <p:spPr>
          <a:xfrm rot="5400000">
            <a:off x="2690018" y="-594518"/>
            <a:ext cx="4525963" cy="89154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46" name="Google Shape;446;p187"/>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7" name="Google Shape;447;p187"/>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8" name="Google Shape;448;p18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49"/>
        <p:cNvGrpSpPr/>
        <p:nvPr/>
      </p:nvGrpSpPr>
      <p:grpSpPr>
        <a:xfrm>
          <a:off x="0" y="0"/>
          <a:ext cx="0" cy="0"/>
          <a:chOff x="0" y="0"/>
          <a:chExt cx="0" cy="0"/>
        </a:xfrm>
      </p:grpSpPr>
      <p:sp>
        <p:nvSpPr>
          <p:cNvPr id="450" name="Google Shape;450;p188"/>
          <p:cNvSpPr txBox="1">
            <a:spLocks noGrp="1"/>
          </p:cNvSpPr>
          <p:nvPr>
            <p:ph type="title"/>
          </p:nvPr>
        </p:nvSpPr>
        <p:spPr>
          <a:xfrm rot="5400000">
            <a:off x="6061868" y="1993108"/>
            <a:ext cx="5851525" cy="2414588"/>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1" name="Google Shape;451;p188"/>
          <p:cNvSpPr txBox="1">
            <a:spLocks noGrp="1"/>
          </p:cNvSpPr>
          <p:nvPr>
            <p:ph type="body" idx="1"/>
          </p:nvPr>
        </p:nvSpPr>
        <p:spPr>
          <a:xfrm rot="5400000">
            <a:off x="1150144" y="-338930"/>
            <a:ext cx="5851525" cy="70786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52" name="Google Shape;452;p188"/>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3" name="Google Shape;453;p188"/>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4" name="Google Shape;454;p18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34"/>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34"/>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3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35"/>
          <p:cNvSpPr txBox="1">
            <a:spLocks noGrp="1"/>
          </p:cNvSpPr>
          <p:nvPr>
            <p:ph type="title"/>
          </p:nvPr>
        </p:nvSpPr>
        <p:spPr>
          <a:xfrm>
            <a:off x="495300" y="273050"/>
            <a:ext cx="3259006" cy="116205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5"/>
          <p:cNvSpPr txBox="1">
            <a:spLocks noGrp="1"/>
          </p:cNvSpPr>
          <p:nvPr>
            <p:ph type="body" idx="1"/>
          </p:nvPr>
        </p:nvSpPr>
        <p:spPr>
          <a:xfrm>
            <a:off x="3872971" y="273051"/>
            <a:ext cx="5537729" cy="5853113"/>
          </a:xfrm>
          <a:prstGeom prst="rect">
            <a:avLst/>
          </a:prstGeom>
          <a:noFill/>
          <a:ln>
            <a:noFill/>
          </a:ln>
        </p:spPr>
        <p:txBody>
          <a:bodyPr spcFirstLastPara="1" wrap="square" lIns="91425" tIns="45700" rIns="91425" bIns="45700" anchor="t" anchorCtr="0"/>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35"/>
          <p:cNvSpPr txBox="1">
            <a:spLocks noGrp="1"/>
          </p:cNvSpPr>
          <p:nvPr>
            <p:ph type="body" idx="2"/>
          </p:nvPr>
        </p:nvSpPr>
        <p:spPr>
          <a:xfrm>
            <a:off x="495300" y="1435101"/>
            <a:ext cx="3259006" cy="4691063"/>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35"/>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35"/>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5"/>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36"/>
          <p:cNvSpPr txBox="1">
            <a:spLocks noGrp="1"/>
          </p:cNvSpPr>
          <p:nvPr>
            <p:ph type="title"/>
          </p:nvPr>
        </p:nvSpPr>
        <p:spPr>
          <a:xfrm>
            <a:off x="1941645" y="4800600"/>
            <a:ext cx="5943600" cy="566738"/>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6"/>
          <p:cNvSpPr>
            <a:spLocks noGrp="1"/>
          </p:cNvSpPr>
          <p:nvPr>
            <p:ph type="pic" idx="2"/>
          </p:nvPr>
        </p:nvSpPr>
        <p:spPr>
          <a:xfrm>
            <a:off x="1941645" y="612775"/>
            <a:ext cx="5943600" cy="41148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36"/>
          <p:cNvSpPr txBox="1">
            <a:spLocks noGrp="1"/>
          </p:cNvSpPr>
          <p:nvPr>
            <p:ph type="body" idx="1"/>
          </p:nvPr>
        </p:nvSpPr>
        <p:spPr>
          <a:xfrm>
            <a:off x="1941645" y="5367338"/>
            <a:ext cx="5943600" cy="804862"/>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36"/>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36"/>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36"/>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7"/>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7"/>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7"/>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2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121"/>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121"/>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21"/>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21"/>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12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7" name="Google Shape;157;p123"/>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Google Shape;158;p123"/>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p123"/>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12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p12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2" name="Google Shape;232;p125"/>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3" name="Google Shape;233;p125"/>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4" name="Google Shape;234;p125"/>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5" name="Google Shape;235;p125"/>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p:cNvGrpSpPr/>
        <p:nvPr/>
      </p:nvGrpSpPr>
      <p:grpSpPr>
        <a:xfrm>
          <a:off x="0" y="0"/>
          <a:ext cx="0" cy="0"/>
          <a:chOff x="0" y="0"/>
          <a:chExt cx="0" cy="0"/>
        </a:xfrm>
      </p:grpSpPr>
      <p:sp>
        <p:nvSpPr>
          <p:cNvPr id="306" name="Google Shape;306;p12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7" name="Google Shape;307;p127"/>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8" name="Google Shape;308;p127"/>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9" name="Google Shape;309;p127"/>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0" name="Google Shape;310;p12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0"/>
        <p:cNvGrpSpPr/>
        <p:nvPr/>
      </p:nvGrpSpPr>
      <p:grpSpPr>
        <a:xfrm>
          <a:off x="0" y="0"/>
          <a:ext cx="0" cy="0"/>
          <a:chOff x="0" y="0"/>
          <a:chExt cx="0" cy="0"/>
        </a:xfrm>
      </p:grpSpPr>
      <p:sp>
        <p:nvSpPr>
          <p:cNvPr id="381" name="Google Shape;381;p12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2" name="Google Shape;382;p129"/>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3" name="Google Shape;383;p129"/>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4" name="Google Shape;384;p129"/>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5" name="Google Shape;385;p12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0.xml"/><Relationship Id="rId1" Type="http://schemas.openxmlformats.org/officeDocument/2006/relationships/slideLayout" Target="../slideLayouts/slideLayout56.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1.xml"/><Relationship Id="rId1" Type="http://schemas.openxmlformats.org/officeDocument/2006/relationships/slideLayout" Target="../slideLayouts/slideLayout56.xml"/></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2.xml"/><Relationship Id="rId1" Type="http://schemas.openxmlformats.org/officeDocument/2006/relationships/slideLayout" Target="../slideLayouts/slideLayout56.xml"/></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3.xml"/><Relationship Id="rId1" Type="http://schemas.openxmlformats.org/officeDocument/2006/relationships/slideLayout" Target="../slideLayouts/slideLayout56.xml"/></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4.xml"/><Relationship Id="rId1" Type="http://schemas.openxmlformats.org/officeDocument/2006/relationships/slideLayout" Target="../slideLayouts/slideLayout56.xml"/></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5.xml"/><Relationship Id="rId1" Type="http://schemas.openxmlformats.org/officeDocument/2006/relationships/slideLayout" Target="../slideLayouts/slideLayout56.xml"/></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6.xml"/><Relationship Id="rId1" Type="http://schemas.openxmlformats.org/officeDocument/2006/relationships/slideLayout" Target="../slideLayouts/slideLayout56.xml"/></Relationships>
</file>

<file path=ppt/slides/_rels/slide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7.xml"/><Relationship Id="rId1" Type="http://schemas.openxmlformats.org/officeDocument/2006/relationships/slideLayout" Target="../slideLayouts/slideLayout56.xml"/></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8.xml"/><Relationship Id="rId1" Type="http://schemas.openxmlformats.org/officeDocument/2006/relationships/slideLayout" Target="../slideLayouts/slideLayout56.xml"/></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9.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0.xml"/><Relationship Id="rId1" Type="http://schemas.openxmlformats.org/officeDocument/2006/relationships/slideLayout" Target="../slideLayouts/slideLayout56.xml"/></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1.xml"/><Relationship Id="rId1" Type="http://schemas.openxmlformats.org/officeDocument/2006/relationships/slideLayout" Target="../slideLayouts/slideLayout56.xml"/></Relationships>
</file>

<file path=ppt/slides/_rels/slide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2.xml"/><Relationship Id="rId1" Type="http://schemas.openxmlformats.org/officeDocument/2006/relationships/slideLayout" Target="../slideLayouts/slideLayout56.xml"/></Relationships>
</file>

<file path=ppt/slides/_rels/slide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3.xml"/><Relationship Id="rId1" Type="http://schemas.openxmlformats.org/officeDocument/2006/relationships/slideLayout" Target="../slideLayouts/slideLayout56.xml"/></Relationships>
</file>

<file path=ppt/slides/_rels/slide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4.xml"/><Relationship Id="rId1" Type="http://schemas.openxmlformats.org/officeDocument/2006/relationships/slideLayout" Target="../slideLayouts/slideLayout56.xml"/></Relationships>
</file>

<file path=ppt/slides/_rels/slide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5.xml"/><Relationship Id="rId1" Type="http://schemas.openxmlformats.org/officeDocument/2006/relationships/slideLayout" Target="../slideLayouts/slideLayout56.xml"/></Relationships>
</file>

<file path=ppt/slides/_rels/slide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6.xml"/><Relationship Id="rId1" Type="http://schemas.openxmlformats.org/officeDocument/2006/relationships/slideLayout" Target="../slideLayouts/slideLayout56.xml"/></Relationships>
</file>

<file path=ppt/slides/_rels/slide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7.xml"/><Relationship Id="rId1" Type="http://schemas.openxmlformats.org/officeDocument/2006/relationships/slideLayout" Target="../slideLayouts/slideLayout56.xml"/></Relationships>
</file>

<file path=ppt/slides/_rels/slide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8.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45.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6.xml"/><Relationship Id="rId1" Type="http://schemas.openxmlformats.org/officeDocument/2006/relationships/slideLayout" Target="../slideLayouts/slideLayout45.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9.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8"/>
        <p:cNvGrpSpPr/>
        <p:nvPr/>
      </p:nvGrpSpPr>
      <p:grpSpPr>
        <a:xfrm>
          <a:off x="0" y="0"/>
          <a:ext cx="0" cy="0"/>
          <a:chOff x="0" y="0"/>
          <a:chExt cx="0" cy="0"/>
        </a:xfrm>
      </p:grpSpPr>
      <p:sp>
        <p:nvSpPr>
          <p:cNvPr id="459" name="Google Shape;459;p1"/>
          <p:cNvSpPr txBox="1"/>
          <p:nvPr/>
        </p:nvSpPr>
        <p:spPr>
          <a:xfrm>
            <a:off x="3502004" y="5103674"/>
            <a:ext cx="5883365" cy="17543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chemeClr val="dk1"/>
                </a:solidFill>
                <a:latin typeface="Arial"/>
                <a:ea typeface="Arial"/>
                <a:cs typeface="Arial"/>
                <a:sym typeface="Arial"/>
              </a:rPr>
              <a:t>STEMM Student Challenge 2019</a:t>
            </a:r>
            <a:endParaRPr sz="54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1"/>
        <p:cNvGrpSpPr/>
        <p:nvPr/>
      </p:nvGrpSpPr>
      <p:grpSpPr>
        <a:xfrm>
          <a:off x="0" y="0"/>
          <a:ext cx="0" cy="0"/>
          <a:chOff x="0" y="0"/>
          <a:chExt cx="0" cy="0"/>
        </a:xfrm>
      </p:grpSpPr>
      <p:sp>
        <p:nvSpPr>
          <p:cNvPr id="512" name="Google Shape;512;p1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Q8</a:t>
            </a:r>
            <a:endParaRPr sz="4000" b="1">
              <a:solidFill>
                <a:srgbClr val="0092D2"/>
              </a:solidFill>
              <a:latin typeface="Arial"/>
              <a:ea typeface="Arial"/>
              <a:cs typeface="Arial"/>
              <a:sym typeface="Arial"/>
            </a:endParaRPr>
          </a:p>
        </p:txBody>
      </p:sp>
      <p:sp>
        <p:nvSpPr>
          <p:cNvPr id="513" name="Google Shape;513;p10"/>
          <p:cNvSpPr txBox="1">
            <a:spLocks noGrp="1"/>
          </p:cNvSpPr>
          <p:nvPr>
            <p:ph type="body" idx="1"/>
          </p:nvPr>
        </p:nvSpPr>
        <p:spPr>
          <a:xfrm>
            <a:off x="495300" y="1306675"/>
            <a:ext cx="3146400" cy="40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Peter Beck is the founder and CEO of what NZ Company?</a:t>
            </a:r>
            <a:endParaRPr sz="4000">
              <a:latin typeface="Arial"/>
              <a:ea typeface="Arial"/>
              <a:cs typeface="Arial"/>
              <a:sym typeface="Arial"/>
            </a:endParaRPr>
          </a:p>
        </p:txBody>
      </p:sp>
      <p:pic>
        <p:nvPicPr>
          <p:cNvPr id="514" name="Google Shape;514;p10" descr="Image result for photo rocket lab founder"/>
          <p:cNvPicPr preferRelativeResize="0"/>
          <p:nvPr/>
        </p:nvPicPr>
        <p:blipFill rotWithShape="1">
          <a:blip r:embed="rId4">
            <a:alphaModFix/>
          </a:blip>
          <a:srcRect/>
          <a:stretch/>
        </p:blipFill>
        <p:spPr>
          <a:xfrm>
            <a:off x="3693325" y="593575"/>
            <a:ext cx="6123750" cy="3823625"/>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3"/>
        <p:cNvGrpSpPr/>
        <p:nvPr/>
      </p:nvGrpSpPr>
      <p:grpSpPr>
        <a:xfrm>
          <a:off x="0" y="0"/>
          <a:ext cx="0" cy="0"/>
          <a:chOff x="0" y="0"/>
          <a:chExt cx="0" cy="0"/>
        </a:xfrm>
      </p:grpSpPr>
      <p:sp>
        <p:nvSpPr>
          <p:cNvPr id="1054" name="Google Shape;1054;p9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055" name="Google Shape;1055;p98"/>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The hand</a:t>
            </a:r>
            <a:endParaRPr sz="4000">
              <a:latin typeface="Arial"/>
              <a:ea typeface="Arial"/>
              <a:cs typeface="Arial"/>
              <a:sym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9"/>
        <p:cNvGrpSpPr/>
        <p:nvPr/>
      </p:nvGrpSpPr>
      <p:grpSpPr>
        <a:xfrm>
          <a:off x="0" y="0"/>
          <a:ext cx="0" cy="0"/>
          <a:chOff x="0" y="0"/>
          <a:chExt cx="0" cy="0"/>
        </a:xfrm>
      </p:grpSpPr>
      <p:sp>
        <p:nvSpPr>
          <p:cNvPr id="1060" name="Google Shape;1060;p9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061" name="Google Shape;1061;p99"/>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How many sides does a nonagon have?</a:t>
            </a:r>
            <a:endParaRPr sz="4000">
              <a:latin typeface="Arial"/>
              <a:ea typeface="Arial"/>
              <a:cs typeface="Arial"/>
              <a:sym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5"/>
        <p:cNvGrpSpPr/>
        <p:nvPr/>
      </p:nvGrpSpPr>
      <p:grpSpPr>
        <a:xfrm>
          <a:off x="0" y="0"/>
          <a:ext cx="0" cy="0"/>
          <a:chOff x="0" y="0"/>
          <a:chExt cx="0" cy="0"/>
        </a:xfrm>
      </p:grpSpPr>
      <p:sp>
        <p:nvSpPr>
          <p:cNvPr id="1066" name="Google Shape;1066;p10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067" name="Google Shape;1067;p100"/>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 9</a:t>
            </a:r>
            <a:endParaRPr sz="4000">
              <a:latin typeface="Arial"/>
              <a:ea typeface="Arial"/>
              <a:cs typeface="Arial"/>
              <a:sym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1"/>
        <p:cNvGrpSpPr/>
        <p:nvPr/>
      </p:nvGrpSpPr>
      <p:grpSpPr>
        <a:xfrm>
          <a:off x="0" y="0"/>
          <a:ext cx="0" cy="0"/>
          <a:chOff x="0" y="0"/>
          <a:chExt cx="0" cy="0"/>
        </a:xfrm>
      </p:grpSpPr>
      <p:sp>
        <p:nvSpPr>
          <p:cNvPr id="1072" name="Google Shape;1072;p10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073" name="Google Shape;1073;p101"/>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is the most common metal found on Earth?</a:t>
            </a:r>
            <a:endParaRPr sz="4000">
              <a:latin typeface="Arial"/>
              <a:ea typeface="Arial"/>
              <a:cs typeface="Arial"/>
              <a:sym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7"/>
        <p:cNvGrpSpPr/>
        <p:nvPr/>
      </p:nvGrpSpPr>
      <p:grpSpPr>
        <a:xfrm>
          <a:off x="0" y="0"/>
          <a:ext cx="0" cy="0"/>
          <a:chOff x="0" y="0"/>
          <a:chExt cx="0" cy="0"/>
        </a:xfrm>
      </p:grpSpPr>
      <p:sp>
        <p:nvSpPr>
          <p:cNvPr id="1078" name="Google Shape;1078;p10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079" name="Google Shape;1079;p102"/>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 Iron</a:t>
            </a:r>
            <a:endParaRPr sz="4000">
              <a:latin typeface="Arial"/>
              <a:ea typeface="Arial"/>
              <a:cs typeface="Arial"/>
              <a:sym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3"/>
        <p:cNvGrpSpPr/>
        <p:nvPr/>
      </p:nvGrpSpPr>
      <p:grpSpPr>
        <a:xfrm>
          <a:off x="0" y="0"/>
          <a:ext cx="0" cy="0"/>
          <a:chOff x="0" y="0"/>
          <a:chExt cx="0" cy="0"/>
        </a:xfrm>
      </p:grpSpPr>
      <p:sp>
        <p:nvSpPr>
          <p:cNvPr id="1084" name="Google Shape;1084;p10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085" name="Google Shape;1085;p103"/>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is the common name for sodium bicarbonate?</a:t>
            </a:r>
            <a:endParaRPr sz="4000">
              <a:latin typeface="Arial"/>
              <a:ea typeface="Arial"/>
              <a:cs typeface="Arial"/>
              <a:sym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9"/>
        <p:cNvGrpSpPr/>
        <p:nvPr/>
      </p:nvGrpSpPr>
      <p:grpSpPr>
        <a:xfrm>
          <a:off x="0" y="0"/>
          <a:ext cx="0" cy="0"/>
          <a:chOff x="0" y="0"/>
          <a:chExt cx="0" cy="0"/>
        </a:xfrm>
      </p:grpSpPr>
      <p:sp>
        <p:nvSpPr>
          <p:cNvPr id="1090" name="Google Shape;1090;p10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091" name="Google Shape;1091;p104"/>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Baking soda</a:t>
            </a:r>
            <a:endParaRPr sz="4000">
              <a:latin typeface="Arial"/>
              <a:ea typeface="Arial"/>
              <a:cs typeface="Arial"/>
              <a:sym typeface="Aria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5"/>
        <p:cNvGrpSpPr/>
        <p:nvPr/>
      </p:nvGrpSpPr>
      <p:grpSpPr>
        <a:xfrm>
          <a:off x="0" y="0"/>
          <a:ext cx="0" cy="0"/>
          <a:chOff x="0" y="0"/>
          <a:chExt cx="0" cy="0"/>
        </a:xfrm>
      </p:grpSpPr>
      <p:sp>
        <p:nvSpPr>
          <p:cNvPr id="1096" name="Google Shape;1096;p10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097" name="Google Shape;1097;p105"/>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Able to be seen from outer space, what is Earth's largest living structure?</a:t>
            </a:r>
            <a:endParaRPr sz="4000">
              <a:latin typeface="Arial"/>
              <a:ea typeface="Arial"/>
              <a:cs typeface="Arial"/>
              <a:sym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1"/>
        <p:cNvGrpSpPr/>
        <p:nvPr/>
      </p:nvGrpSpPr>
      <p:grpSpPr>
        <a:xfrm>
          <a:off x="0" y="0"/>
          <a:ext cx="0" cy="0"/>
          <a:chOff x="0" y="0"/>
          <a:chExt cx="0" cy="0"/>
        </a:xfrm>
      </p:grpSpPr>
      <p:sp>
        <p:nvSpPr>
          <p:cNvPr id="1102" name="Google Shape;1102;p10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103" name="Google Shape;1103;p106"/>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The Great Barrier Reef</a:t>
            </a:r>
            <a:endParaRPr sz="4000">
              <a:latin typeface="Arial"/>
              <a:ea typeface="Arial"/>
              <a:cs typeface="Arial"/>
              <a:sym typeface="Aria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7"/>
        <p:cNvGrpSpPr/>
        <p:nvPr/>
      </p:nvGrpSpPr>
      <p:grpSpPr>
        <a:xfrm>
          <a:off x="0" y="0"/>
          <a:ext cx="0" cy="0"/>
          <a:chOff x="0" y="0"/>
          <a:chExt cx="0" cy="0"/>
        </a:xfrm>
      </p:grpSpPr>
      <p:sp>
        <p:nvSpPr>
          <p:cNvPr id="1108" name="Google Shape;1108;p10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109" name="Google Shape;1109;p107"/>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True or false? Protons and neutrons are part of the nucleus?</a:t>
            </a:r>
            <a:endParaRPr sz="400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8"/>
        <p:cNvGrpSpPr/>
        <p:nvPr/>
      </p:nvGrpSpPr>
      <p:grpSpPr>
        <a:xfrm>
          <a:off x="0" y="0"/>
          <a:ext cx="0" cy="0"/>
          <a:chOff x="0" y="0"/>
          <a:chExt cx="0" cy="0"/>
        </a:xfrm>
      </p:grpSpPr>
      <p:sp>
        <p:nvSpPr>
          <p:cNvPr id="519" name="Google Shape;519;p1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Q9</a:t>
            </a:r>
            <a:endParaRPr sz="4000" b="1">
              <a:solidFill>
                <a:srgbClr val="0092D2"/>
              </a:solidFill>
              <a:latin typeface="Arial"/>
              <a:ea typeface="Arial"/>
              <a:cs typeface="Arial"/>
              <a:sym typeface="Arial"/>
            </a:endParaRPr>
          </a:p>
        </p:txBody>
      </p:sp>
      <p:sp>
        <p:nvSpPr>
          <p:cNvPr id="520" name="Google Shape;520;p11"/>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type of bridge is the Golden Gate Bridge in San Francisco?</a:t>
            </a:r>
            <a:endParaRPr sz="4000">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3"/>
        <p:cNvGrpSpPr/>
        <p:nvPr/>
      </p:nvGrpSpPr>
      <p:grpSpPr>
        <a:xfrm>
          <a:off x="0" y="0"/>
          <a:ext cx="0" cy="0"/>
          <a:chOff x="0" y="0"/>
          <a:chExt cx="0" cy="0"/>
        </a:xfrm>
      </p:grpSpPr>
      <p:sp>
        <p:nvSpPr>
          <p:cNvPr id="1114" name="Google Shape;1114;p10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115" name="Google Shape;1115;p108"/>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 True</a:t>
            </a:r>
            <a:endParaRPr sz="4000">
              <a:latin typeface="Arial"/>
              <a:ea typeface="Arial"/>
              <a:cs typeface="Arial"/>
              <a:sym typeface="Aria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9"/>
        <p:cNvGrpSpPr/>
        <p:nvPr/>
      </p:nvGrpSpPr>
      <p:grpSpPr>
        <a:xfrm>
          <a:off x="0" y="0"/>
          <a:ext cx="0" cy="0"/>
          <a:chOff x="0" y="0"/>
          <a:chExt cx="0" cy="0"/>
        </a:xfrm>
      </p:grpSpPr>
      <p:sp>
        <p:nvSpPr>
          <p:cNvPr id="1120" name="Google Shape;1120;p10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121" name="Google Shape;1121;p109"/>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NZ's major oil refinery is sited on which headland at the entrance to Whangarei harbour?</a:t>
            </a:r>
            <a:endParaRPr sz="4000">
              <a:latin typeface="Arial"/>
              <a:ea typeface="Arial"/>
              <a:cs typeface="Arial"/>
              <a:sym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5"/>
        <p:cNvGrpSpPr/>
        <p:nvPr/>
      </p:nvGrpSpPr>
      <p:grpSpPr>
        <a:xfrm>
          <a:off x="0" y="0"/>
          <a:ext cx="0" cy="0"/>
          <a:chOff x="0" y="0"/>
          <a:chExt cx="0" cy="0"/>
        </a:xfrm>
      </p:grpSpPr>
      <p:sp>
        <p:nvSpPr>
          <p:cNvPr id="1126" name="Google Shape;1126;p11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127" name="Google Shape;1127;p110"/>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Marsden Point</a:t>
            </a:r>
            <a:endParaRPr sz="4000">
              <a:latin typeface="Arial"/>
              <a:ea typeface="Arial"/>
              <a:cs typeface="Arial"/>
              <a:sym typeface="Aria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1"/>
        <p:cNvGrpSpPr/>
        <p:nvPr/>
      </p:nvGrpSpPr>
      <p:grpSpPr>
        <a:xfrm>
          <a:off x="0" y="0"/>
          <a:ext cx="0" cy="0"/>
          <a:chOff x="0" y="0"/>
          <a:chExt cx="0" cy="0"/>
        </a:xfrm>
      </p:grpSpPr>
      <p:sp>
        <p:nvSpPr>
          <p:cNvPr id="1132" name="Google Shape;1132;p11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133" name="Google Shape;1133;p111"/>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Which mathematical symbol used in equations was invented by the Welsh mathematician Robert Recorde in 1557?</a:t>
            </a:r>
            <a:br>
              <a:rPr lang="en-US" sz="4000"/>
            </a:br>
            <a:r>
              <a:rPr lang="en-US" sz="4000"/>
              <a:t>?</a:t>
            </a:r>
            <a:endParaRPr sz="4000">
              <a:latin typeface="Arial"/>
              <a:ea typeface="Arial"/>
              <a:cs typeface="Arial"/>
              <a:sym typeface="Aria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7"/>
        <p:cNvGrpSpPr/>
        <p:nvPr/>
      </p:nvGrpSpPr>
      <p:grpSpPr>
        <a:xfrm>
          <a:off x="0" y="0"/>
          <a:ext cx="0" cy="0"/>
          <a:chOff x="0" y="0"/>
          <a:chExt cx="0" cy="0"/>
        </a:xfrm>
      </p:grpSpPr>
      <p:sp>
        <p:nvSpPr>
          <p:cNvPr id="1138" name="Google Shape;1138;p11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139" name="Google Shape;1139;p112"/>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 =</a:t>
            </a:r>
            <a:br>
              <a:rPr lang="en-US" sz="4400"/>
            </a:br>
            <a:endParaRPr sz="4000">
              <a:latin typeface="Arial"/>
              <a:ea typeface="Arial"/>
              <a:cs typeface="Arial"/>
              <a:sym typeface="Aria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3"/>
        <p:cNvGrpSpPr/>
        <p:nvPr/>
      </p:nvGrpSpPr>
      <p:grpSpPr>
        <a:xfrm>
          <a:off x="0" y="0"/>
          <a:ext cx="0" cy="0"/>
          <a:chOff x="0" y="0"/>
          <a:chExt cx="0" cy="0"/>
        </a:xfrm>
      </p:grpSpPr>
      <p:sp>
        <p:nvSpPr>
          <p:cNvPr id="1144" name="Google Shape;1144;p11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145" name="Google Shape;1145;p113"/>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Electric resistance is typically measured in what units?</a:t>
            </a:r>
            <a:endParaRPr sz="4000">
              <a:latin typeface="Arial"/>
              <a:ea typeface="Arial"/>
              <a:cs typeface="Arial"/>
              <a:sym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9"/>
        <p:cNvGrpSpPr/>
        <p:nvPr/>
      </p:nvGrpSpPr>
      <p:grpSpPr>
        <a:xfrm>
          <a:off x="0" y="0"/>
          <a:ext cx="0" cy="0"/>
          <a:chOff x="0" y="0"/>
          <a:chExt cx="0" cy="0"/>
        </a:xfrm>
      </p:grpSpPr>
      <p:sp>
        <p:nvSpPr>
          <p:cNvPr id="1150" name="Google Shape;1150;p11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151" name="Google Shape;1151;p114"/>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 Ohms</a:t>
            </a:r>
            <a:endParaRPr sz="4000">
              <a:latin typeface="Arial"/>
              <a:ea typeface="Arial"/>
              <a:cs typeface="Arial"/>
              <a:sym typeface="Aria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5"/>
        <p:cNvGrpSpPr/>
        <p:nvPr/>
      </p:nvGrpSpPr>
      <p:grpSpPr>
        <a:xfrm>
          <a:off x="0" y="0"/>
          <a:ext cx="0" cy="0"/>
          <a:chOff x="0" y="0"/>
          <a:chExt cx="0" cy="0"/>
        </a:xfrm>
      </p:grpSpPr>
      <p:sp>
        <p:nvSpPr>
          <p:cNvPr id="1156" name="Google Shape;1156;p11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157" name="Google Shape;1157;p115"/>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element produces the red colour in fireworks?</a:t>
            </a:r>
            <a:endParaRPr sz="4000">
              <a:latin typeface="Arial"/>
              <a:ea typeface="Arial"/>
              <a:cs typeface="Arial"/>
              <a:sym typeface="Aria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1"/>
        <p:cNvGrpSpPr/>
        <p:nvPr/>
      </p:nvGrpSpPr>
      <p:grpSpPr>
        <a:xfrm>
          <a:off x="0" y="0"/>
          <a:ext cx="0" cy="0"/>
          <a:chOff x="0" y="0"/>
          <a:chExt cx="0" cy="0"/>
        </a:xfrm>
      </p:grpSpPr>
      <p:sp>
        <p:nvSpPr>
          <p:cNvPr id="1162" name="Google Shape;1162;p11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163" name="Google Shape;1163;p116"/>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Strontium</a:t>
            </a:r>
            <a:endParaRPr sz="40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4"/>
        <p:cNvGrpSpPr/>
        <p:nvPr/>
      </p:nvGrpSpPr>
      <p:grpSpPr>
        <a:xfrm>
          <a:off x="0" y="0"/>
          <a:ext cx="0" cy="0"/>
          <a:chOff x="0" y="0"/>
          <a:chExt cx="0" cy="0"/>
        </a:xfrm>
      </p:grpSpPr>
      <p:sp>
        <p:nvSpPr>
          <p:cNvPr id="525" name="Google Shape;525;p1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Q10</a:t>
            </a:r>
            <a:endParaRPr sz="4000" b="1">
              <a:solidFill>
                <a:srgbClr val="0092D2"/>
              </a:solidFill>
              <a:latin typeface="Arial"/>
              <a:ea typeface="Arial"/>
              <a:cs typeface="Arial"/>
              <a:sym typeface="Arial"/>
            </a:endParaRPr>
          </a:p>
        </p:txBody>
      </p:sp>
      <p:sp>
        <p:nvSpPr>
          <p:cNvPr id="526" name="Google Shape;526;p12"/>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Which British physicist wrote the 1988 book "A brief history of time: from the big bang to black holes"?</a:t>
            </a:r>
            <a:endParaRPr sz="40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0"/>
        <p:cNvGrpSpPr/>
        <p:nvPr/>
      </p:nvGrpSpPr>
      <p:grpSpPr>
        <a:xfrm>
          <a:off x="0" y="0"/>
          <a:ext cx="0" cy="0"/>
          <a:chOff x="0" y="0"/>
          <a:chExt cx="0" cy="0"/>
        </a:xfrm>
      </p:grpSpPr>
      <p:sp>
        <p:nvSpPr>
          <p:cNvPr id="531" name="Google Shape;531;p13"/>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7200"/>
              <a:buFont typeface="Arial"/>
              <a:buNone/>
            </a:pPr>
            <a:r>
              <a:rPr lang="en-US" sz="7200" b="1">
                <a:solidFill>
                  <a:schemeClr val="lt1"/>
                </a:solidFill>
                <a:latin typeface="Arial"/>
                <a:ea typeface="Arial"/>
                <a:cs typeface="Arial"/>
                <a:sym typeface="Arial"/>
              </a:rPr>
              <a:t>ANSWERS</a:t>
            </a:r>
            <a:endParaRPr sz="7200" b="1">
              <a:solidFill>
                <a:schemeClr val="lt1"/>
              </a:solidFill>
              <a:latin typeface="Arial"/>
              <a:ea typeface="Arial"/>
              <a:cs typeface="Arial"/>
              <a:sym typeface="Arial"/>
            </a:endParaRPr>
          </a:p>
        </p:txBody>
      </p:sp>
      <p:sp>
        <p:nvSpPr>
          <p:cNvPr id="532" name="Google Shape;532;p13"/>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6000"/>
              <a:buNone/>
            </a:pPr>
            <a:r>
              <a:rPr lang="en-US" sz="6000" b="1"/>
              <a:t>ROUND 1</a:t>
            </a:r>
            <a:br>
              <a:rPr lang="en-US" sz="6000" b="1"/>
            </a:br>
            <a:r>
              <a:rPr lang="en-US" sz="6000" b="1"/>
              <a:t/>
            </a:r>
            <a:br>
              <a:rPr lang="en-US" sz="6000" b="1"/>
            </a:br>
            <a:r>
              <a:rPr lang="en-US" sz="6000" b="1"/>
              <a:t>Junior Section</a:t>
            </a:r>
            <a:br>
              <a:rPr lang="en-US" sz="6000" b="1"/>
            </a:br>
            <a:r>
              <a:rPr lang="en-US" sz="6000" b="1"/>
              <a:t>Years 9-10</a:t>
            </a:r>
            <a:endParaRPr sz="6000" b="1" baseline="30000">
              <a:solidFill>
                <a:srgbClr val="FFFFFF"/>
              </a:solidFill>
              <a:latin typeface="Arial"/>
              <a:ea typeface="Arial"/>
              <a:cs typeface="Arial"/>
              <a:sym typeface="Arial"/>
            </a:endParaRPr>
          </a:p>
          <a:p>
            <a:pPr marL="342900" lvl="0" indent="-177800" algn="l" rtl="0">
              <a:lnSpc>
                <a:spcPct val="100000"/>
              </a:lnSpc>
              <a:spcBef>
                <a:spcPts val="520"/>
              </a:spcBef>
              <a:spcAft>
                <a:spcPts val="0"/>
              </a:spcAft>
              <a:buClr>
                <a:schemeClr val="dk1"/>
              </a:buClr>
              <a:buSzPts val="2600"/>
              <a:buNone/>
            </a:pPr>
            <a:endParaRPr sz="2600">
              <a:solidFill>
                <a:srgbClr val="FFFFF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6"/>
        <p:cNvGrpSpPr/>
        <p:nvPr/>
      </p:nvGrpSpPr>
      <p:grpSpPr>
        <a:xfrm>
          <a:off x="0" y="0"/>
          <a:ext cx="0" cy="0"/>
          <a:chOff x="0" y="0"/>
          <a:chExt cx="0" cy="0"/>
        </a:xfrm>
      </p:grpSpPr>
      <p:sp>
        <p:nvSpPr>
          <p:cNvPr id="537" name="Google Shape;537;p14"/>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a:t>
            </a:r>
            <a:br>
              <a:rPr lang="en-US" sz="4000" b="1" cap="none"/>
            </a:br>
            <a:r>
              <a:rPr lang="en-US" sz="4000" b="1" cap="none"/>
              <a:t>WHAT VITAMIN IS PRODUCED WHEN A PERSON IS EXPOSED TO SUNLIGHT?</a:t>
            </a:r>
            <a:endParaRPr/>
          </a:p>
        </p:txBody>
      </p:sp>
      <p:sp>
        <p:nvSpPr>
          <p:cNvPr id="538" name="Google Shape;538;p14"/>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VITAMIN 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2"/>
        <p:cNvGrpSpPr/>
        <p:nvPr/>
      </p:nvGrpSpPr>
      <p:grpSpPr>
        <a:xfrm>
          <a:off x="0" y="0"/>
          <a:ext cx="0" cy="0"/>
          <a:chOff x="0" y="0"/>
          <a:chExt cx="0" cy="0"/>
        </a:xfrm>
      </p:grpSpPr>
      <p:sp>
        <p:nvSpPr>
          <p:cNvPr id="543" name="Google Shape;543;p15"/>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a:t>
            </a:r>
            <a:br>
              <a:rPr lang="en-US" sz="4000" b="1" cap="none"/>
            </a:br>
            <a:r>
              <a:rPr lang="en-US" sz="4000" b="1" cap="none"/>
              <a:t>THE INTENSITY OF SOUND IS MEASURED IN?</a:t>
            </a:r>
            <a:endParaRPr/>
          </a:p>
        </p:txBody>
      </p:sp>
      <p:sp>
        <p:nvSpPr>
          <p:cNvPr id="544" name="Google Shape;544;p15"/>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DECIBELS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8"/>
        <p:cNvGrpSpPr/>
        <p:nvPr/>
      </p:nvGrpSpPr>
      <p:grpSpPr>
        <a:xfrm>
          <a:off x="0" y="0"/>
          <a:ext cx="0" cy="0"/>
          <a:chOff x="0" y="0"/>
          <a:chExt cx="0" cy="0"/>
        </a:xfrm>
      </p:grpSpPr>
      <p:sp>
        <p:nvSpPr>
          <p:cNvPr id="549" name="Google Shape;549;p16"/>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a:t>
            </a:r>
            <a:br>
              <a:rPr lang="en-US" sz="4000" b="1" cap="none"/>
            </a:br>
            <a:r>
              <a:rPr lang="en-US" sz="4000" b="1" cap="none"/>
              <a:t>HOW MANY EDGES HAS A CUBE?</a:t>
            </a:r>
            <a:endParaRPr/>
          </a:p>
        </p:txBody>
      </p:sp>
      <p:sp>
        <p:nvSpPr>
          <p:cNvPr id="550" name="Google Shape;550;p16"/>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12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4"/>
        <p:cNvGrpSpPr/>
        <p:nvPr/>
      </p:nvGrpSpPr>
      <p:grpSpPr>
        <a:xfrm>
          <a:off x="0" y="0"/>
          <a:ext cx="0" cy="0"/>
          <a:chOff x="0" y="0"/>
          <a:chExt cx="0" cy="0"/>
        </a:xfrm>
      </p:grpSpPr>
      <p:sp>
        <p:nvSpPr>
          <p:cNvPr id="555" name="Google Shape;555;p17"/>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Q4:</a:t>
            </a:r>
            <a:br>
              <a:rPr lang="en-US" sz="4000" b="1" cap="none"/>
            </a:br>
            <a:r>
              <a:rPr lang="en-US" sz="4000" b="1" cap="none"/>
              <a:t>ON A SHIP, A DOGWATCH IS TRADITIONALLY HOW MANY HOURS LONG?</a:t>
            </a:r>
            <a:endParaRPr/>
          </a:p>
        </p:txBody>
      </p:sp>
      <p:sp>
        <p:nvSpPr>
          <p:cNvPr id="556" name="Google Shape;556;p17"/>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0"/>
        <p:cNvGrpSpPr/>
        <p:nvPr/>
      </p:nvGrpSpPr>
      <p:grpSpPr>
        <a:xfrm>
          <a:off x="0" y="0"/>
          <a:ext cx="0" cy="0"/>
          <a:chOff x="0" y="0"/>
          <a:chExt cx="0" cy="0"/>
        </a:xfrm>
      </p:grpSpPr>
      <p:sp>
        <p:nvSpPr>
          <p:cNvPr id="561" name="Google Shape;561;p18"/>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Q5: AS THE OCEANS ABSORB MORE CO2 FROM A WARMING ATMOSPHERE, WILL THE PH OF THE OCEANS GO UP OR DOWN?</a:t>
            </a:r>
            <a:br>
              <a:rPr lang="en-US" sz="4000" b="1" cap="none"/>
            </a:br>
            <a:r>
              <a:rPr lang="en-US"/>
              <a:t/>
            </a:r>
            <a:br>
              <a:rPr lang="en-US"/>
            </a:br>
            <a:endParaRPr/>
          </a:p>
        </p:txBody>
      </p:sp>
      <p:sp>
        <p:nvSpPr>
          <p:cNvPr id="562" name="Google Shape;562;p18"/>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DOWN (DUE TO OCEAN ACIDIFICATION)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6"/>
        <p:cNvGrpSpPr/>
        <p:nvPr/>
      </p:nvGrpSpPr>
      <p:grpSpPr>
        <a:xfrm>
          <a:off x="0" y="0"/>
          <a:ext cx="0" cy="0"/>
          <a:chOff x="0" y="0"/>
          <a:chExt cx="0" cy="0"/>
        </a:xfrm>
      </p:grpSpPr>
      <p:sp>
        <p:nvSpPr>
          <p:cNvPr id="567" name="Google Shape;567;p19"/>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Q6:</a:t>
            </a:r>
            <a:br>
              <a:rPr lang="en-US" sz="4000" b="1" cap="none"/>
            </a:br>
            <a:r>
              <a:rPr lang="en-US" sz="4000" b="1" cap="none"/>
              <a:t>A MAGNIFYING GLASS IS WHAT TYPE OF LENS?</a:t>
            </a:r>
            <a:endParaRPr/>
          </a:p>
        </p:txBody>
      </p:sp>
      <p:sp>
        <p:nvSpPr>
          <p:cNvPr id="568" name="Google Shape;568;p19"/>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CONVEX</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3"/>
        <p:cNvGrpSpPr/>
        <p:nvPr/>
      </p:nvGrpSpPr>
      <p:grpSpPr>
        <a:xfrm>
          <a:off x="0" y="0"/>
          <a:ext cx="0" cy="0"/>
          <a:chOff x="0" y="0"/>
          <a:chExt cx="0" cy="0"/>
        </a:xfrm>
      </p:grpSpPr>
      <p:sp>
        <p:nvSpPr>
          <p:cNvPr id="464" name="Google Shape;464;p2"/>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8000"/>
              <a:buFont typeface="Arial"/>
              <a:buNone/>
            </a:pPr>
            <a:r>
              <a:rPr lang="en-US" sz="8000" b="1">
                <a:solidFill>
                  <a:schemeClr val="lt1"/>
                </a:solidFill>
                <a:latin typeface="Arial"/>
                <a:ea typeface="Arial"/>
                <a:cs typeface="Arial"/>
                <a:sym typeface="Arial"/>
              </a:rPr>
              <a:t>QUESTIONS</a:t>
            </a:r>
            <a:endParaRPr sz="8000" b="1">
              <a:solidFill>
                <a:schemeClr val="lt1"/>
              </a:solidFill>
              <a:latin typeface="Arial"/>
              <a:ea typeface="Arial"/>
              <a:cs typeface="Arial"/>
              <a:sym typeface="Arial"/>
            </a:endParaRPr>
          </a:p>
        </p:txBody>
      </p:sp>
      <p:sp>
        <p:nvSpPr>
          <p:cNvPr id="465" name="Google Shape;465;p2"/>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6000"/>
              <a:buNone/>
            </a:pPr>
            <a:r>
              <a:rPr lang="en-US" sz="6000" b="1"/>
              <a:t>ROUND 1</a:t>
            </a:r>
            <a:br>
              <a:rPr lang="en-US" sz="6000" b="1"/>
            </a:br>
            <a:r>
              <a:rPr lang="en-US" sz="6000" b="1"/>
              <a:t/>
            </a:r>
            <a:br>
              <a:rPr lang="en-US" sz="6000" b="1"/>
            </a:br>
            <a:r>
              <a:rPr lang="en-US" sz="6000" b="1"/>
              <a:t>Junior Section</a:t>
            </a:r>
            <a:br>
              <a:rPr lang="en-US" sz="6000" b="1"/>
            </a:br>
            <a:r>
              <a:rPr lang="en-US" sz="6000" b="1"/>
              <a:t>Years 9-10</a:t>
            </a:r>
            <a:endParaRPr sz="6000">
              <a:solidFill>
                <a:srgbClr val="FFFFFF"/>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2"/>
        <p:cNvGrpSpPr/>
        <p:nvPr/>
      </p:nvGrpSpPr>
      <p:grpSpPr>
        <a:xfrm>
          <a:off x="0" y="0"/>
          <a:ext cx="0" cy="0"/>
          <a:chOff x="0" y="0"/>
          <a:chExt cx="0" cy="0"/>
        </a:xfrm>
      </p:grpSpPr>
      <p:sp>
        <p:nvSpPr>
          <p:cNvPr id="573" name="Google Shape;573;p20"/>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Q7:</a:t>
            </a:r>
            <a:br>
              <a:rPr lang="en-US" sz="4000" b="1" cap="none"/>
            </a:br>
            <a:r>
              <a:rPr lang="en-US" sz="4000" b="1" cap="none"/>
              <a:t>WHICH BRITISH PHYSICIAN DEVELOPED THE FIRST EFFECTIVE VACCINE AGAINST SMALLPOX?</a:t>
            </a:r>
            <a:endParaRPr/>
          </a:p>
        </p:txBody>
      </p:sp>
      <p:sp>
        <p:nvSpPr>
          <p:cNvPr id="574" name="Google Shape;574;p20"/>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EDWARD JENNER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8"/>
        <p:cNvGrpSpPr/>
        <p:nvPr/>
      </p:nvGrpSpPr>
      <p:grpSpPr>
        <a:xfrm>
          <a:off x="0" y="0"/>
          <a:ext cx="0" cy="0"/>
          <a:chOff x="0" y="0"/>
          <a:chExt cx="0" cy="0"/>
        </a:xfrm>
      </p:grpSpPr>
      <p:sp>
        <p:nvSpPr>
          <p:cNvPr id="579" name="Google Shape;579;p21"/>
          <p:cNvSpPr txBox="1">
            <a:spLocks noGrp="1"/>
          </p:cNvSpPr>
          <p:nvPr>
            <p:ph type="title"/>
          </p:nvPr>
        </p:nvSpPr>
        <p:spPr>
          <a:xfrm>
            <a:off x="686975" y="421750"/>
            <a:ext cx="3394800" cy="2266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Q8:</a:t>
            </a:r>
            <a:r>
              <a:rPr lang="en-US"/>
              <a:t> </a:t>
            </a:r>
            <a:r>
              <a:rPr lang="en-US" sz="4000" b="1" cap="none"/>
              <a:t>PETER BECK IS THE FOUNDER AND CEO OF WHAT NZ COMPANY?</a:t>
            </a:r>
            <a:endParaRPr/>
          </a:p>
        </p:txBody>
      </p:sp>
      <p:sp>
        <p:nvSpPr>
          <p:cNvPr id="580" name="Google Shape;580;p21"/>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endParaRPr sz="4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ANSWER: ROCKET LAB</a:t>
            </a:r>
            <a:endParaRPr sz="1400" b="0" i="0" u="none" strike="noStrike" cap="none">
              <a:solidFill>
                <a:srgbClr val="000000"/>
              </a:solidFill>
              <a:latin typeface="Arial"/>
              <a:ea typeface="Arial"/>
              <a:cs typeface="Arial"/>
              <a:sym typeface="Arial"/>
            </a:endParaRPr>
          </a:p>
        </p:txBody>
      </p:sp>
      <p:pic>
        <p:nvPicPr>
          <p:cNvPr id="581" name="Google Shape;581;p21" descr="Image result for photo rocket lab founder"/>
          <p:cNvPicPr preferRelativeResize="0"/>
          <p:nvPr/>
        </p:nvPicPr>
        <p:blipFill rotWithShape="1">
          <a:blip r:embed="rId4">
            <a:alphaModFix/>
          </a:blip>
          <a:srcRect/>
          <a:stretch/>
        </p:blipFill>
        <p:spPr>
          <a:xfrm>
            <a:off x="4234175" y="152400"/>
            <a:ext cx="5542250" cy="3460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5"/>
        <p:cNvGrpSpPr/>
        <p:nvPr/>
      </p:nvGrpSpPr>
      <p:grpSpPr>
        <a:xfrm>
          <a:off x="0" y="0"/>
          <a:ext cx="0" cy="0"/>
          <a:chOff x="0" y="0"/>
          <a:chExt cx="0" cy="0"/>
        </a:xfrm>
      </p:grpSpPr>
      <p:sp>
        <p:nvSpPr>
          <p:cNvPr id="586" name="Google Shape;586;p22"/>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Q9:</a:t>
            </a:r>
            <a:br>
              <a:rPr lang="en-US" sz="4000" b="1" cap="none"/>
            </a:br>
            <a:r>
              <a:rPr lang="en-US" sz="4000" b="1" cap="none"/>
              <a:t>WHAT </a:t>
            </a:r>
            <a:r>
              <a:rPr lang="en-US"/>
              <a:t>TYPE</a:t>
            </a:r>
            <a:r>
              <a:rPr lang="en-US" sz="4000" b="1" cap="none"/>
              <a:t> OF BRIDGE IS THE GOLDEN GATE BRIDGE IN SAN FRANCISCO?</a:t>
            </a:r>
            <a:endParaRPr/>
          </a:p>
        </p:txBody>
      </p:sp>
      <p:sp>
        <p:nvSpPr>
          <p:cNvPr id="587" name="Google Shape;587;p22"/>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SUSPENSION BRIDGE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1"/>
        <p:cNvGrpSpPr/>
        <p:nvPr/>
      </p:nvGrpSpPr>
      <p:grpSpPr>
        <a:xfrm>
          <a:off x="0" y="0"/>
          <a:ext cx="0" cy="0"/>
          <a:chOff x="0" y="0"/>
          <a:chExt cx="0" cy="0"/>
        </a:xfrm>
      </p:grpSpPr>
      <p:sp>
        <p:nvSpPr>
          <p:cNvPr id="592" name="Google Shape;592;p23"/>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Q10:</a:t>
            </a:r>
            <a:br>
              <a:rPr lang="en-US" sz="4000" b="1" cap="none"/>
            </a:br>
            <a:r>
              <a:rPr lang="en-US" sz="4000" b="1" cap="none"/>
              <a:t>WHICH BRITISH PHYSICIST WROTE THE 1988 BOOK "A BRIEF HISTORY OF TIME: FROM THE BIG BANG TO BLACK HOLES"?</a:t>
            </a:r>
            <a:endParaRPr/>
          </a:p>
        </p:txBody>
      </p:sp>
      <p:sp>
        <p:nvSpPr>
          <p:cNvPr id="593" name="Google Shape;593;p23"/>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STEPHEN HAWKING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7"/>
        <p:cNvGrpSpPr/>
        <p:nvPr/>
      </p:nvGrpSpPr>
      <p:grpSpPr>
        <a:xfrm>
          <a:off x="0" y="0"/>
          <a:ext cx="0" cy="0"/>
          <a:chOff x="0" y="0"/>
          <a:chExt cx="0" cy="0"/>
        </a:xfrm>
      </p:grpSpPr>
      <p:sp>
        <p:nvSpPr>
          <p:cNvPr id="598" name="Google Shape;598;p24"/>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8000"/>
              <a:buFont typeface="Calibri"/>
              <a:buNone/>
            </a:pPr>
            <a:r>
              <a:rPr lang="en-US" sz="8000">
                <a:solidFill>
                  <a:schemeClr val="lt1"/>
                </a:solidFill>
              </a:rPr>
              <a:t> </a:t>
            </a:r>
            <a:r>
              <a:rPr lang="en-US" sz="8000" b="1">
                <a:solidFill>
                  <a:schemeClr val="lt1"/>
                </a:solidFill>
              </a:rPr>
              <a:t>QUESTIONS</a:t>
            </a:r>
            <a:endParaRPr sz="8000" b="1">
              <a:solidFill>
                <a:schemeClr val="lt1"/>
              </a:solidFill>
              <a:latin typeface="Arial"/>
              <a:ea typeface="Arial"/>
              <a:cs typeface="Arial"/>
              <a:sym typeface="Arial"/>
            </a:endParaRPr>
          </a:p>
        </p:txBody>
      </p:sp>
      <p:sp>
        <p:nvSpPr>
          <p:cNvPr id="599" name="Google Shape;599;p24"/>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6000"/>
              <a:buNone/>
            </a:pPr>
            <a:r>
              <a:rPr lang="en-US" sz="6000" b="1"/>
              <a:t>ROUND 2</a:t>
            </a:r>
            <a:br>
              <a:rPr lang="en-US" sz="6000" b="1"/>
            </a:br>
            <a:r>
              <a:rPr lang="en-US" sz="6000" b="1"/>
              <a:t/>
            </a:r>
            <a:br>
              <a:rPr lang="en-US" sz="6000" b="1"/>
            </a:br>
            <a:r>
              <a:rPr lang="en-US" sz="6000" b="1"/>
              <a:t>Junior Section</a:t>
            </a:r>
            <a:br>
              <a:rPr lang="en-US" sz="6000" b="1"/>
            </a:br>
            <a:r>
              <a:rPr lang="en-US" sz="6000" b="1"/>
              <a:t>Years 9-10</a:t>
            </a:r>
            <a:endParaRPr sz="6000">
              <a:solidFill>
                <a:srgbClr val="FFFFFF"/>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3"/>
        <p:cNvGrpSpPr/>
        <p:nvPr/>
      </p:nvGrpSpPr>
      <p:grpSpPr>
        <a:xfrm>
          <a:off x="0" y="0"/>
          <a:ext cx="0" cy="0"/>
          <a:chOff x="0" y="0"/>
          <a:chExt cx="0" cy="0"/>
        </a:xfrm>
      </p:grpSpPr>
      <p:sp>
        <p:nvSpPr>
          <p:cNvPr id="604" name="Google Shape;604;p2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Q11</a:t>
            </a:r>
            <a:endParaRPr sz="4000" b="1">
              <a:solidFill>
                <a:srgbClr val="0092D2"/>
              </a:solidFill>
              <a:latin typeface="Arial"/>
              <a:ea typeface="Arial"/>
              <a:cs typeface="Arial"/>
              <a:sym typeface="Arial"/>
            </a:endParaRPr>
          </a:p>
        </p:txBody>
      </p:sp>
      <p:sp>
        <p:nvSpPr>
          <p:cNvPr id="605" name="Google Shape;605;p25"/>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is the name of the phenomenon when the magnetosphere in the Northern Hemisphere is disturbed by the solar wind resulting in a natural light display?</a:t>
            </a:r>
            <a:endParaRPr sz="400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9"/>
        <p:cNvGrpSpPr/>
        <p:nvPr/>
      </p:nvGrpSpPr>
      <p:grpSpPr>
        <a:xfrm>
          <a:off x="0" y="0"/>
          <a:ext cx="0" cy="0"/>
          <a:chOff x="0" y="0"/>
          <a:chExt cx="0" cy="0"/>
        </a:xfrm>
      </p:grpSpPr>
      <p:sp>
        <p:nvSpPr>
          <p:cNvPr id="610" name="Google Shape;610;p2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Q12</a:t>
            </a:r>
            <a:endParaRPr sz="4000" b="1">
              <a:solidFill>
                <a:srgbClr val="0092D2"/>
              </a:solidFill>
              <a:latin typeface="Arial"/>
              <a:ea typeface="Arial"/>
              <a:cs typeface="Arial"/>
              <a:sym typeface="Arial"/>
            </a:endParaRPr>
          </a:p>
        </p:txBody>
      </p:sp>
      <p:sp>
        <p:nvSpPr>
          <p:cNvPr id="611" name="Google Shape;611;p26"/>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The Māori word 'hangarau' refers to what? A: Science B: Technology C: Engineering D: Maths?</a:t>
            </a:r>
            <a:endParaRPr sz="400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5"/>
        <p:cNvGrpSpPr/>
        <p:nvPr/>
      </p:nvGrpSpPr>
      <p:grpSpPr>
        <a:xfrm>
          <a:off x="0" y="0"/>
          <a:ext cx="0" cy="0"/>
          <a:chOff x="0" y="0"/>
          <a:chExt cx="0" cy="0"/>
        </a:xfrm>
      </p:grpSpPr>
      <p:sp>
        <p:nvSpPr>
          <p:cNvPr id="616" name="Google Shape;616;p2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Q13</a:t>
            </a:r>
            <a:endParaRPr sz="4000" b="1">
              <a:solidFill>
                <a:srgbClr val="0092D2"/>
              </a:solidFill>
              <a:latin typeface="Arial"/>
              <a:ea typeface="Arial"/>
              <a:cs typeface="Arial"/>
              <a:sym typeface="Arial"/>
            </a:endParaRPr>
          </a:p>
        </p:txBody>
      </p:sp>
      <p:sp>
        <p:nvSpPr>
          <p:cNvPr id="617" name="Google Shape;617;p27"/>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HTML and CSS are computer languages used to create what?</a:t>
            </a:r>
            <a:endParaRPr sz="4000">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1"/>
        <p:cNvGrpSpPr/>
        <p:nvPr/>
      </p:nvGrpSpPr>
      <p:grpSpPr>
        <a:xfrm>
          <a:off x="0" y="0"/>
          <a:ext cx="0" cy="0"/>
          <a:chOff x="0" y="0"/>
          <a:chExt cx="0" cy="0"/>
        </a:xfrm>
      </p:grpSpPr>
      <p:sp>
        <p:nvSpPr>
          <p:cNvPr id="622" name="Google Shape;622;p2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Q14</a:t>
            </a:r>
            <a:endParaRPr sz="4000" b="1">
              <a:solidFill>
                <a:srgbClr val="0092D2"/>
              </a:solidFill>
              <a:latin typeface="Arial"/>
              <a:ea typeface="Arial"/>
              <a:cs typeface="Arial"/>
              <a:sym typeface="Arial"/>
            </a:endParaRPr>
          </a:p>
        </p:txBody>
      </p:sp>
      <p:sp>
        <p:nvSpPr>
          <p:cNvPr id="623" name="Google Shape;623;p28"/>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family of elements is in the right-most column of the Periodic Table?</a:t>
            </a:r>
            <a:endParaRPr sz="4000">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7"/>
        <p:cNvGrpSpPr/>
        <p:nvPr/>
      </p:nvGrpSpPr>
      <p:grpSpPr>
        <a:xfrm>
          <a:off x="0" y="0"/>
          <a:ext cx="0" cy="0"/>
          <a:chOff x="0" y="0"/>
          <a:chExt cx="0" cy="0"/>
        </a:xfrm>
      </p:grpSpPr>
      <p:sp>
        <p:nvSpPr>
          <p:cNvPr id="628" name="Google Shape;628;p2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Q15</a:t>
            </a:r>
            <a:endParaRPr sz="4000" b="1">
              <a:solidFill>
                <a:srgbClr val="0092D2"/>
              </a:solidFill>
              <a:latin typeface="Arial"/>
              <a:ea typeface="Arial"/>
              <a:cs typeface="Arial"/>
              <a:sym typeface="Arial"/>
            </a:endParaRPr>
          </a:p>
        </p:txBody>
      </p:sp>
      <p:sp>
        <p:nvSpPr>
          <p:cNvPr id="629" name="Google Shape;629;p29"/>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Which planet is named after the Roman god of war?</a:t>
            </a:r>
            <a:endParaRPr sz="40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9"/>
        <p:cNvGrpSpPr/>
        <p:nvPr/>
      </p:nvGrpSpPr>
      <p:grpSpPr>
        <a:xfrm>
          <a:off x="0" y="0"/>
          <a:ext cx="0" cy="0"/>
          <a:chOff x="0" y="0"/>
          <a:chExt cx="0" cy="0"/>
        </a:xfrm>
      </p:grpSpPr>
      <p:sp>
        <p:nvSpPr>
          <p:cNvPr id="470" name="Google Shape;470;p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a:t>
            </a:r>
            <a:endParaRPr sz="4000" b="1">
              <a:solidFill>
                <a:srgbClr val="0092D2"/>
              </a:solidFill>
              <a:latin typeface="Arial"/>
              <a:ea typeface="Arial"/>
              <a:cs typeface="Arial"/>
              <a:sym typeface="Arial"/>
            </a:endParaRPr>
          </a:p>
        </p:txBody>
      </p:sp>
      <p:sp>
        <p:nvSpPr>
          <p:cNvPr id="471" name="Google Shape;471;p3"/>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vitamin is produced when a person is exposed to sunlight?</a:t>
            </a:r>
            <a:endParaRPr sz="40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3"/>
        <p:cNvGrpSpPr/>
        <p:nvPr/>
      </p:nvGrpSpPr>
      <p:grpSpPr>
        <a:xfrm>
          <a:off x="0" y="0"/>
          <a:ext cx="0" cy="0"/>
          <a:chOff x="0" y="0"/>
          <a:chExt cx="0" cy="0"/>
        </a:xfrm>
      </p:grpSpPr>
      <p:sp>
        <p:nvSpPr>
          <p:cNvPr id="634" name="Google Shape;634;p3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Q16</a:t>
            </a:r>
            <a:endParaRPr sz="4000" b="1">
              <a:solidFill>
                <a:srgbClr val="0092D2"/>
              </a:solidFill>
              <a:latin typeface="Arial"/>
              <a:ea typeface="Arial"/>
              <a:cs typeface="Arial"/>
              <a:sym typeface="Arial"/>
            </a:endParaRPr>
          </a:p>
        </p:txBody>
      </p:sp>
      <p:sp>
        <p:nvSpPr>
          <p:cNvPr id="635" name="Google Shape;635;p30"/>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With what type of medication can bacterial infections in humans be treated?</a:t>
            </a:r>
            <a:endParaRPr sz="4000">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9"/>
        <p:cNvGrpSpPr/>
        <p:nvPr/>
      </p:nvGrpSpPr>
      <p:grpSpPr>
        <a:xfrm>
          <a:off x="0" y="0"/>
          <a:ext cx="0" cy="0"/>
          <a:chOff x="0" y="0"/>
          <a:chExt cx="0" cy="0"/>
        </a:xfrm>
      </p:grpSpPr>
      <p:sp>
        <p:nvSpPr>
          <p:cNvPr id="640" name="Google Shape;640;p3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Q17</a:t>
            </a:r>
            <a:endParaRPr sz="4000" b="1">
              <a:solidFill>
                <a:srgbClr val="0092D2"/>
              </a:solidFill>
              <a:latin typeface="Arial"/>
              <a:ea typeface="Arial"/>
              <a:cs typeface="Arial"/>
              <a:sym typeface="Arial"/>
            </a:endParaRPr>
          </a:p>
        </p:txBody>
      </p:sp>
      <p:sp>
        <p:nvSpPr>
          <p:cNvPr id="641" name="Google Shape;641;p31"/>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colour of the rainbow would score highest in scrabble?</a:t>
            </a:r>
            <a:endParaRPr sz="4000">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5"/>
        <p:cNvGrpSpPr/>
        <p:nvPr/>
      </p:nvGrpSpPr>
      <p:grpSpPr>
        <a:xfrm>
          <a:off x="0" y="0"/>
          <a:ext cx="0" cy="0"/>
          <a:chOff x="0" y="0"/>
          <a:chExt cx="0" cy="0"/>
        </a:xfrm>
      </p:grpSpPr>
      <p:sp>
        <p:nvSpPr>
          <p:cNvPr id="646" name="Google Shape;646;p3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Q18</a:t>
            </a:r>
            <a:endParaRPr sz="4000" b="1">
              <a:solidFill>
                <a:srgbClr val="0092D2"/>
              </a:solidFill>
              <a:latin typeface="Arial"/>
              <a:ea typeface="Arial"/>
              <a:cs typeface="Arial"/>
              <a:sym typeface="Arial"/>
            </a:endParaRPr>
          </a:p>
        </p:txBody>
      </p:sp>
      <p:sp>
        <p:nvSpPr>
          <p:cNvPr id="647" name="Google Shape;647;p32"/>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is the name for a substance that changes the speed of a chemical reaction without being affected itself?</a:t>
            </a:r>
            <a:endParaRPr sz="4000">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1"/>
        <p:cNvGrpSpPr/>
        <p:nvPr/>
      </p:nvGrpSpPr>
      <p:grpSpPr>
        <a:xfrm>
          <a:off x="0" y="0"/>
          <a:ext cx="0" cy="0"/>
          <a:chOff x="0" y="0"/>
          <a:chExt cx="0" cy="0"/>
        </a:xfrm>
      </p:grpSpPr>
      <p:sp>
        <p:nvSpPr>
          <p:cNvPr id="652" name="Google Shape;652;p3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Q19</a:t>
            </a:r>
            <a:endParaRPr sz="4000" b="1">
              <a:solidFill>
                <a:srgbClr val="0092D2"/>
              </a:solidFill>
              <a:latin typeface="Arial"/>
              <a:ea typeface="Arial"/>
              <a:cs typeface="Arial"/>
              <a:sym typeface="Arial"/>
            </a:endParaRPr>
          </a:p>
        </p:txBody>
      </p:sp>
      <p:sp>
        <p:nvSpPr>
          <p:cNvPr id="653" name="Google Shape;653;p33"/>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'Cascade', 'horsetail', 'plunge' and 'tiered' are types of what?</a:t>
            </a:r>
            <a:endParaRPr sz="4000">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7"/>
        <p:cNvGrpSpPr/>
        <p:nvPr/>
      </p:nvGrpSpPr>
      <p:grpSpPr>
        <a:xfrm>
          <a:off x="0" y="0"/>
          <a:ext cx="0" cy="0"/>
          <a:chOff x="0" y="0"/>
          <a:chExt cx="0" cy="0"/>
        </a:xfrm>
      </p:grpSpPr>
      <p:sp>
        <p:nvSpPr>
          <p:cNvPr id="658" name="Google Shape;658;p3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Q20</a:t>
            </a:r>
            <a:endParaRPr sz="4000" b="1">
              <a:solidFill>
                <a:srgbClr val="0092D2"/>
              </a:solidFill>
              <a:latin typeface="Arial"/>
              <a:ea typeface="Arial"/>
              <a:cs typeface="Arial"/>
              <a:sym typeface="Arial"/>
            </a:endParaRPr>
          </a:p>
        </p:txBody>
      </p:sp>
      <p:sp>
        <p:nvSpPr>
          <p:cNvPr id="659" name="Google Shape;659;p34"/>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scientist is well known for his theory of relativity?</a:t>
            </a:r>
            <a:endParaRPr sz="4000">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3"/>
        <p:cNvGrpSpPr/>
        <p:nvPr/>
      </p:nvGrpSpPr>
      <p:grpSpPr>
        <a:xfrm>
          <a:off x="0" y="0"/>
          <a:ext cx="0" cy="0"/>
          <a:chOff x="0" y="0"/>
          <a:chExt cx="0" cy="0"/>
        </a:xfrm>
      </p:grpSpPr>
      <p:sp>
        <p:nvSpPr>
          <p:cNvPr id="664" name="Google Shape;664;p35"/>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959"/>
              <a:buFont typeface="Calibri"/>
              <a:buNone/>
            </a:pPr>
            <a:r>
              <a:rPr lang="en-US" sz="3959">
                <a:solidFill>
                  <a:schemeClr val="lt1"/>
                </a:solidFill>
              </a:rPr>
              <a:t> </a:t>
            </a:r>
            <a:r>
              <a:rPr lang="en-US" sz="7200" b="1">
                <a:solidFill>
                  <a:schemeClr val="lt1"/>
                </a:solidFill>
              </a:rPr>
              <a:t>ANSWERS</a:t>
            </a:r>
            <a:endParaRPr sz="7200" b="1">
              <a:solidFill>
                <a:schemeClr val="lt1"/>
              </a:solidFill>
              <a:latin typeface="Arial"/>
              <a:ea typeface="Arial"/>
              <a:cs typeface="Arial"/>
              <a:sym typeface="Arial"/>
            </a:endParaRPr>
          </a:p>
        </p:txBody>
      </p:sp>
      <p:sp>
        <p:nvSpPr>
          <p:cNvPr id="665" name="Google Shape;665;p35"/>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6000"/>
              <a:buNone/>
            </a:pPr>
            <a:r>
              <a:rPr lang="en-US" sz="6000" b="1"/>
              <a:t>ROUND 2</a:t>
            </a:r>
            <a:br>
              <a:rPr lang="en-US" sz="6000" b="1"/>
            </a:br>
            <a:r>
              <a:rPr lang="en-US" sz="6000" b="1"/>
              <a:t/>
            </a:r>
            <a:br>
              <a:rPr lang="en-US" sz="6000" b="1"/>
            </a:br>
            <a:r>
              <a:rPr lang="en-US" sz="6000" b="1"/>
              <a:t>Junior Section</a:t>
            </a:r>
            <a:br>
              <a:rPr lang="en-US" sz="6000" b="1"/>
            </a:br>
            <a:r>
              <a:rPr lang="en-US" sz="6000" b="1"/>
              <a:t>Years 9-10</a:t>
            </a:r>
            <a:endParaRPr sz="6000" b="1" baseline="30000">
              <a:solidFill>
                <a:srgbClr val="FFFFFF"/>
              </a:solidFill>
              <a:latin typeface="Arial"/>
              <a:ea typeface="Arial"/>
              <a:cs typeface="Arial"/>
              <a:sym typeface="Arial"/>
            </a:endParaRPr>
          </a:p>
          <a:p>
            <a:pPr marL="342900" lvl="0" indent="-177800" algn="l" rtl="0">
              <a:lnSpc>
                <a:spcPct val="100000"/>
              </a:lnSpc>
              <a:spcBef>
                <a:spcPts val="520"/>
              </a:spcBef>
              <a:spcAft>
                <a:spcPts val="0"/>
              </a:spcAft>
              <a:buClr>
                <a:schemeClr val="dk1"/>
              </a:buClr>
              <a:buSzPts val="2600"/>
              <a:buNone/>
            </a:pPr>
            <a:endParaRPr sz="2600">
              <a:solidFill>
                <a:srgbClr val="FFFFFF"/>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9"/>
        <p:cNvGrpSpPr/>
        <p:nvPr/>
      </p:nvGrpSpPr>
      <p:grpSpPr>
        <a:xfrm>
          <a:off x="0" y="0"/>
          <a:ext cx="0" cy="0"/>
          <a:chOff x="0" y="0"/>
          <a:chExt cx="0" cy="0"/>
        </a:xfrm>
      </p:grpSpPr>
      <p:sp>
        <p:nvSpPr>
          <p:cNvPr id="670" name="Google Shape;670;p36"/>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Q11:</a:t>
            </a:r>
            <a:r>
              <a:rPr lang="en-US"/>
              <a:t> </a:t>
            </a:r>
            <a:r>
              <a:rPr lang="en-US" sz="3600" b="1" cap="none"/>
              <a:t>WHAT IS THE NAME OF THE PHENOMENON WHEN THE MAGNETOSPHERE IN THE NORTHERN HEMISPHERE IS DISTURBED BY THE SOLAR WIND RESULTING IN A NATURAL LIGHT DISPLAY?</a:t>
            </a:r>
            <a:endParaRPr sz="3600"/>
          </a:p>
        </p:txBody>
      </p:sp>
      <p:sp>
        <p:nvSpPr>
          <p:cNvPr id="671" name="Google Shape;671;p36"/>
          <p:cNvSpPr txBox="1"/>
          <p:nvPr/>
        </p:nvSpPr>
        <p:spPr>
          <a:xfrm>
            <a:off x="686975" y="3428999"/>
            <a:ext cx="8420100" cy="1936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AURORA BOREALIS (NORTHERN LIGHTS)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5"/>
        <p:cNvGrpSpPr/>
        <p:nvPr/>
      </p:nvGrpSpPr>
      <p:grpSpPr>
        <a:xfrm>
          <a:off x="0" y="0"/>
          <a:ext cx="0" cy="0"/>
          <a:chOff x="0" y="0"/>
          <a:chExt cx="0" cy="0"/>
        </a:xfrm>
      </p:grpSpPr>
      <p:sp>
        <p:nvSpPr>
          <p:cNvPr id="676" name="Google Shape;676;p37"/>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Q12:</a:t>
            </a:r>
            <a:br>
              <a:rPr lang="en-US" sz="4000" b="1" cap="none"/>
            </a:br>
            <a:r>
              <a:rPr lang="en-US" sz="3600" cap="none">
                <a:latin typeface="Times New Roman"/>
                <a:ea typeface="Times New Roman"/>
                <a:cs typeface="Times New Roman"/>
                <a:sym typeface="Times New Roman"/>
              </a:rPr>
              <a:t>THE M</a:t>
            </a:r>
            <a:r>
              <a:rPr lang="en-US" sz="3600">
                <a:latin typeface="Times New Roman"/>
                <a:ea typeface="Times New Roman"/>
                <a:cs typeface="Times New Roman"/>
                <a:sym typeface="Times New Roman"/>
              </a:rPr>
              <a:t>Ā</a:t>
            </a:r>
            <a:r>
              <a:rPr lang="en-US" sz="3600" cap="none">
                <a:latin typeface="Times New Roman"/>
                <a:ea typeface="Times New Roman"/>
                <a:cs typeface="Times New Roman"/>
                <a:sym typeface="Times New Roman"/>
              </a:rPr>
              <a:t>ORI WORD 'HANGARAU' REFERS TO WHAT? A: SCIENCE B: TECHNOLOGY C: ENGINEERING D: MATHS?</a:t>
            </a:r>
            <a:endParaRPr sz="3600">
              <a:latin typeface="Times New Roman"/>
              <a:ea typeface="Times New Roman"/>
              <a:cs typeface="Times New Roman"/>
              <a:sym typeface="Times New Roman"/>
            </a:endParaRPr>
          </a:p>
        </p:txBody>
      </p:sp>
      <p:sp>
        <p:nvSpPr>
          <p:cNvPr id="677" name="Google Shape;677;p37"/>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B: TECHNOLOGY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1"/>
        <p:cNvGrpSpPr/>
        <p:nvPr/>
      </p:nvGrpSpPr>
      <p:grpSpPr>
        <a:xfrm>
          <a:off x="0" y="0"/>
          <a:ext cx="0" cy="0"/>
          <a:chOff x="0" y="0"/>
          <a:chExt cx="0" cy="0"/>
        </a:xfrm>
      </p:grpSpPr>
      <p:sp>
        <p:nvSpPr>
          <p:cNvPr id="682" name="Google Shape;682;p38"/>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Q13:</a:t>
            </a:r>
            <a:br>
              <a:rPr lang="en-US" sz="4000" b="1" cap="none"/>
            </a:br>
            <a:r>
              <a:rPr lang="en-US" sz="4000" b="1" cap="none"/>
              <a:t>HTML AND CSS ARE COMPUTER LANGUAGES USED TO CREATE WHAT?</a:t>
            </a:r>
            <a:endParaRPr/>
          </a:p>
        </p:txBody>
      </p:sp>
      <p:sp>
        <p:nvSpPr>
          <p:cNvPr id="683" name="Google Shape;683;p38"/>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WEBSITES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7"/>
        <p:cNvGrpSpPr/>
        <p:nvPr/>
      </p:nvGrpSpPr>
      <p:grpSpPr>
        <a:xfrm>
          <a:off x="0" y="0"/>
          <a:ext cx="0" cy="0"/>
          <a:chOff x="0" y="0"/>
          <a:chExt cx="0" cy="0"/>
        </a:xfrm>
      </p:grpSpPr>
      <p:sp>
        <p:nvSpPr>
          <p:cNvPr id="688" name="Google Shape;688;p39"/>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Q14:</a:t>
            </a:r>
            <a:br>
              <a:rPr lang="en-US" sz="4000" b="1" cap="none"/>
            </a:br>
            <a:r>
              <a:rPr lang="en-US" sz="4000" b="1" cap="none"/>
              <a:t>WHAT FAMILY OF ELEMENTS IS IN THE RIGHT-MOST COLUMN OF THE PERIODIC TABLE?</a:t>
            </a:r>
            <a:endParaRPr/>
          </a:p>
        </p:txBody>
      </p:sp>
      <p:sp>
        <p:nvSpPr>
          <p:cNvPr id="689" name="Google Shape;689;p39"/>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NOBLE GASES (ACCEPT INERT GASES)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5"/>
        <p:cNvGrpSpPr/>
        <p:nvPr/>
      </p:nvGrpSpPr>
      <p:grpSpPr>
        <a:xfrm>
          <a:off x="0" y="0"/>
          <a:ext cx="0" cy="0"/>
          <a:chOff x="0" y="0"/>
          <a:chExt cx="0" cy="0"/>
        </a:xfrm>
      </p:grpSpPr>
      <p:sp>
        <p:nvSpPr>
          <p:cNvPr id="476" name="Google Shape;476;p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a:t>
            </a:r>
            <a:endParaRPr sz="4000" b="1">
              <a:solidFill>
                <a:srgbClr val="0092D2"/>
              </a:solidFill>
              <a:latin typeface="Arial"/>
              <a:ea typeface="Arial"/>
              <a:cs typeface="Arial"/>
              <a:sym typeface="Arial"/>
            </a:endParaRPr>
          </a:p>
        </p:txBody>
      </p:sp>
      <p:sp>
        <p:nvSpPr>
          <p:cNvPr id="477" name="Google Shape;477;p4"/>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The intensity of sound is measured in?</a:t>
            </a:r>
            <a:endParaRPr sz="4000">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3"/>
        <p:cNvGrpSpPr/>
        <p:nvPr/>
      </p:nvGrpSpPr>
      <p:grpSpPr>
        <a:xfrm>
          <a:off x="0" y="0"/>
          <a:ext cx="0" cy="0"/>
          <a:chOff x="0" y="0"/>
          <a:chExt cx="0" cy="0"/>
        </a:xfrm>
      </p:grpSpPr>
      <p:sp>
        <p:nvSpPr>
          <p:cNvPr id="694" name="Google Shape;694;p40"/>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Q15:</a:t>
            </a:r>
            <a:br>
              <a:rPr lang="en-US" sz="4000" b="1" cap="none"/>
            </a:br>
            <a:r>
              <a:rPr lang="en-US" sz="4000" b="1" cap="none"/>
              <a:t>WHICH PLANET IS NAMED AFTER THE ROMAN GOD OF WAR?</a:t>
            </a:r>
            <a:endParaRPr/>
          </a:p>
        </p:txBody>
      </p:sp>
      <p:sp>
        <p:nvSpPr>
          <p:cNvPr id="695" name="Google Shape;695;p40"/>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MARS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9"/>
        <p:cNvGrpSpPr/>
        <p:nvPr/>
      </p:nvGrpSpPr>
      <p:grpSpPr>
        <a:xfrm>
          <a:off x="0" y="0"/>
          <a:ext cx="0" cy="0"/>
          <a:chOff x="0" y="0"/>
          <a:chExt cx="0" cy="0"/>
        </a:xfrm>
      </p:grpSpPr>
      <p:sp>
        <p:nvSpPr>
          <p:cNvPr id="700" name="Google Shape;700;p41"/>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Q16:</a:t>
            </a:r>
            <a:br>
              <a:rPr lang="en-US" sz="4000" b="1" cap="none"/>
            </a:br>
            <a:r>
              <a:rPr lang="en-US" sz="4000" b="1" cap="none"/>
              <a:t>WITH WHAT TYPE OF MEDICATION CAN BACTERIAL INFECTIONS IN HUMANS BE TREATED?</a:t>
            </a:r>
            <a:endParaRPr/>
          </a:p>
        </p:txBody>
      </p:sp>
      <p:sp>
        <p:nvSpPr>
          <p:cNvPr id="701" name="Google Shape;701;p41"/>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ANTIBIOTICS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5"/>
        <p:cNvGrpSpPr/>
        <p:nvPr/>
      </p:nvGrpSpPr>
      <p:grpSpPr>
        <a:xfrm>
          <a:off x="0" y="0"/>
          <a:ext cx="0" cy="0"/>
          <a:chOff x="0" y="0"/>
          <a:chExt cx="0" cy="0"/>
        </a:xfrm>
      </p:grpSpPr>
      <p:sp>
        <p:nvSpPr>
          <p:cNvPr id="706" name="Google Shape;706;p42"/>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Q17:</a:t>
            </a:r>
            <a:br>
              <a:rPr lang="en-US" sz="4000" b="1" cap="none"/>
            </a:br>
            <a:r>
              <a:rPr lang="en-US" sz="4000" b="1" cap="none"/>
              <a:t>WHAT COLOUR OF THE RAINBOW WOULD SCORE HIGHEST IN SCRABBLE?</a:t>
            </a:r>
            <a:endParaRPr/>
          </a:p>
        </p:txBody>
      </p:sp>
      <p:sp>
        <p:nvSpPr>
          <p:cNvPr id="707" name="Google Shape;707;p42"/>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YELLOW (12 POINTS)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1"/>
        <p:cNvGrpSpPr/>
        <p:nvPr/>
      </p:nvGrpSpPr>
      <p:grpSpPr>
        <a:xfrm>
          <a:off x="0" y="0"/>
          <a:ext cx="0" cy="0"/>
          <a:chOff x="0" y="0"/>
          <a:chExt cx="0" cy="0"/>
        </a:xfrm>
      </p:grpSpPr>
      <p:sp>
        <p:nvSpPr>
          <p:cNvPr id="712" name="Google Shape;712;p43"/>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Q18:</a:t>
            </a:r>
            <a:br>
              <a:rPr lang="en-US" sz="4000" b="1" cap="none"/>
            </a:br>
            <a:r>
              <a:rPr lang="en-US" sz="4000" b="1" cap="none"/>
              <a:t>WHAT IS THE NAME FOR A SUBSTANCE THAT CHANGES THE SPEED OF A CHEMICAL REACTION WITHOUT BEING AFFECTED ITSELF?</a:t>
            </a:r>
            <a:endParaRPr/>
          </a:p>
        </p:txBody>
      </p:sp>
      <p:sp>
        <p:nvSpPr>
          <p:cNvPr id="713" name="Google Shape;713;p43"/>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CATALYST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7"/>
        <p:cNvGrpSpPr/>
        <p:nvPr/>
      </p:nvGrpSpPr>
      <p:grpSpPr>
        <a:xfrm>
          <a:off x="0" y="0"/>
          <a:ext cx="0" cy="0"/>
          <a:chOff x="0" y="0"/>
          <a:chExt cx="0" cy="0"/>
        </a:xfrm>
      </p:grpSpPr>
      <p:sp>
        <p:nvSpPr>
          <p:cNvPr id="718" name="Google Shape;718;p44"/>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Q19:</a:t>
            </a:r>
            <a:br>
              <a:rPr lang="en-US" sz="4000" b="1" cap="none"/>
            </a:br>
            <a:r>
              <a:rPr lang="en-US" sz="4000" b="1" cap="none"/>
              <a:t>'CASCADE', 'HORSETAIL', 'PLUNGE' AND 'TIERED' ARE TYPES OF WHAT?</a:t>
            </a:r>
            <a:endParaRPr/>
          </a:p>
        </p:txBody>
      </p:sp>
      <p:sp>
        <p:nvSpPr>
          <p:cNvPr id="719" name="Google Shape;719;p44"/>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WATERFALL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3"/>
        <p:cNvGrpSpPr/>
        <p:nvPr/>
      </p:nvGrpSpPr>
      <p:grpSpPr>
        <a:xfrm>
          <a:off x="0" y="0"/>
          <a:ext cx="0" cy="0"/>
          <a:chOff x="0" y="0"/>
          <a:chExt cx="0" cy="0"/>
        </a:xfrm>
      </p:grpSpPr>
      <p:sp>
        <p:nvSpPr>
          <p:cNvPr id="724" name="Google Shape;724;p45"/>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Q20:</a:t>
            </a:r>
            <a:br>
              <a:rPr lang="en-US" sz="4000" b="1" cap="none"/>
            </a:br>
            <a:r>
              <a:rPr lang="en-US" sz="4000" b="1" cap="none"/>
              <a:t>WHAT SCIENTIST IS WELL KNOWN FOR HIS THEORY OF RELATIVITY?</a:t>
            </a:r>
            <a:endParaRPr/>
          </a:p>
        </p:txBody>
      </p:sp>
      <p:sp>
        <p:nvSpPr>
          <p:cNvPr id="725" name="Google Shape;725;p45"/>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ALBERT EINSTEIN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9"/>
        <p:cNvGrpSpPr/>
        <p:nvPr/>
      </p:nvGrpSpPr>
      <p:grpSpPr>
        <a:xfrm>
          <a:off x="0" y="0"/>
          <a:ext cx="0" cy="0"/>
          <a:chOff x="0" y="0"/>
          <a:chExt cx="0" cy="0"/>
        </a:xfrm>
      </p:grpSpPr>
      <p:sp>
        <p:nvSpPr>
          <p:cNvPr id="730" name="Google Shape;730;p46"/>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959"/>
              <a:buFont typeface="Calibri"/>
              <a:buNone/>
            </a:pPr>
            <a:r>
              <a:rPr lang="en-US" sz="3959">
                <a:solidFill>
                  <a:schemeClr val="lt1"/>
                </a:solidFill>
              </a:rPr>
              <a:t> </a:t>
            </a:r>
            <a:r>
              <a:rPr lang="en-US" sz="7200" b="1">
                <a:solidFill>
                  <a:srgbClr val="FFFFFF"/>
                </a:solidFill>
              </a:rPr>
              <a:t>PRACTICAL TASK</a:t>
            </a:r>
            <a:endParaRPr sz="2520" b="1">
              <a:solidFill>
                <a:schemeClr val="lt1"/>
              </a:solidFill>
              <a:latin typeface="Arial"/>
              <a:ea typeface="Arial"/>
              <a:cs typeface="Arial"/>
              <a:sym typeface="Arial"/>
            </a:endParaRPr>
          </a:p>
        </p:txBody>
      </p:sp>
      <p:sp>
        <p:nvSpPr>
          <p:cNvPr id="731" name="Google Shape;731;p46"/>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342900" lvl="0" indent="-177800" algn="l" rtl="0">
              <a:lnSpc>
                <a:spcPct val="100000"/>
              </a:lnSpc>
              <a:spcBef>
                <a:spcPts val="0"/>
              </a:spcBef>
              <a:spcAft>
                <a:spcPts val="0"/>
              </a:spcAft>
              <a:buSzPts val="2600"/>
              <a:buNone/>
            </a:pPr>
            <a:r>
              <a:rPr lang="en-US" sz="2600">
                <a:solidFill>
                  <a:srgbClr val="FFFFFF"/>
                </a:solidFill>
                <a:latin typeface="Arial"/>
                <a:ea typeface="Arial"/>
                <a:cs typeface="Arial"/>
                <a:sym typeface="Arial"/>
              </a:rPr>
              <a:t>This year we have 3 practical challenges:</a:t>
            </a:r>
            <a:endParaRPr/>
          </a:p>
          <a:p>
            <a:pPr marL="342900" lvl="0" indent="-177800" algn="l" rtl="0">
              <a:lnSpc>
                <a:spcPct val="100000"/>
              </a:lnSpc>
              <a:spcBef>
                <a:spcPts val="0"/>
              </a:spcBef>
              <a:spcAft>
                <a:spcPts val="0"/>
              </a:spcAft>
              <a:buSzPts val="2600"/>
              <a:buNone/>
            </a:pPr>
            <a:endParaRPr sz="2600">
              <a:solidFill>
                <a:srgbClr val="FFFFFF"/>
              </a:solidFill>
              <a:latin typeface="Arial"/>
              <a:ea typeface="Arial"/>
              <a:cs typeface="Arial"/>
              <a:sym typeface="Arial"/>
            </a:endParaRPr>
          </a:p>
          <a:p>
            <a:pPr marL="342900" lvl="0" indent="-177800" algn="l" rtl="0">
              <a:lnSpc>
                <a:spcPct val="100000"/>
              </a:lnSpc>
              <a:spcBef>
                <a:spcPts val="0"/>
              </a:spcBef>
              <a:spcAft>
                <a:spcPts val="0"/>
              </a:spcAft>
              <a:buSzPts val="2600"/>
              <a:buChar char="•"/>
            </a:pPr>
            <a:r>
              <a:rPr lang="en-US" sz="2600">
                <a:solidFill>
                  <a:srgbClr val="FFFFFF"/>
                </a:solidFill>
                <a:latin typeface="Arial"/>
                <a:ea typeface="Arial"/>
                <a:cs typeface="Arial"/>
                <a:sym typeface="Arial"/>
              </a:rPr>
              <a:t>Year of the Periodic Table Challenge</a:t>
            </a:r>
            <a:endParaRPr/>
          </a:p>
          <a:p>
            <a:pPr marL="342900" lvl="0" indent="-177800" algn="l" rtl="0">
              <a:lnSpc>
                <a:spcPct val="100000"/>
              </a:lnSpc>
              <a:spcBef>
                <a:spcPts val="0"/>
              </a:spcBef>
              <a:spcAft>
                <a:spcPts val="0"/>
              </a:spcAft>
              <a:buSzPts val="2600"/>
              <a:buNone/>
            </a:pPr>
            <a:endParaRPr sz="1000">
              <a:solidFill>
                <a:srgbClr val="FFFFFF"/>
              </a:solidFill>
              <a:latin typeface="Arial"/>
              <a:ea typeface="Arial"/>
              <a:cs typeface="Arial"/>
              <a:sym typeface="Arial"/>
            </a:endParaRPr>
          </a:p>
          <a:p>
            <a:pPr marL="342900" lvl="0" indent="-177800" algn="l" rtl="0">
              <a:lnSpc>
                <a:spcPct val="100000"/>
              </a:lnSpc>
              <a:spcBef>
                <a:spcPts val="0"/>
              </a:spcBef>
              <a:spcAft>
                <a:spcPts val="0"/>
              </a:spcAft>
              <a:buSzPts val="2600"/>
              <a:buChar char="•"/>
            </a:pPr>
            <a:r>
              <a:rPr lang="en-US" sz="2600">
                <a:solidFill>
                  <a:srgbClr val="FFFFFF"/>
                </a:solidFill>
                <a:latin typeface="Arial"/>
                <a:ea typeface="Arial"/>
                <a:cs typeface="Arial"/>
                <a:sym typeface="Arial"/>
              </a:rPr>
              <a:t>Building Challenge</a:t>
            </a:r>
            <a:endParaRPr/>
          </a:p>
          <a:p>
            <a:pPr marL="342900" lvl="0" indent="-177800" algn="l" rtl="0">
              <a:lnSpc>
                <a:spcPct val="100000"/>
              </a:lnSpc>
              <a:spcBef>
                <a:spcPts val="0"/>
              </a:spcBef>
              <a:spcAft>
                <a:spcPts val="0"/>
              </a:spcAft>
              <a:buSzPts val="2600"/>
              <a:buNone/>
            </a:pPr>
            <a:endParaRPr sz="1000">
              <a:solidFill>
                <a:srgbClr val="FFFFFF"/>
              </a:solidFill>
              <a:latin typeface="Arial"/>
              <a:ea typeface="Arial"/>
              <a:cs typeface="Arial"/>
              <a:sym typeface="Arial"/>
            </a:endParaRPr>
          </a:p>
          <a:p>
            <a:pPr marL="342900" lvl="0" indent="-177800" algn="l" rtl="0">
              <a:lnSpc>
                <a:spcPct val="100000"/>
              </a:lnSpc>
              <a:spcBef>
                <a:spcPts val="0"/>
              </a:spcBef>
              <a:spcAft>
                <a:spcPts val="0"/>
              </a:spcAft>
              <a:buSzPts val="2600"/>
              <a:buChar char="•"/>
            </a:pPr>
            <a:r>
              <a:rPr lang="en-US" sz="2600">
                <a:solidFill>
                  <a:srgbClr val="FFFFFF"/>
                </a:solidFill>
                <a:latin typeface="Arial"/>
                <a:ea typeface="Arial"/>
                <a:cs typeface="Arial"/>
                <a:sym typeface="Arial"/>
              </a:rPr>
              <a:t>Coding Challenge</a:t>
            </a:r>
            <a:endParaRPr/>
          </a:p>
          <a:p>
            <a:pPr marL="342900" lvl="0" indent="-177800" algn="l" rtl="0">
              <a:lnSpc>
                <a:spcPct val="100000"/>
              </a:lnSpc>
              <a:spcBef>
                <a:spcPts val="0"/>
              </a:spcBef>
              <a:spcAft>
                <a:spcPts val="0"/>
              </a:spcAft>
              <a:buClr>
                <a:schemeClr val="dk1"/>
              </a:buClr>
              <a:buSzPts val="2600"/>
              <a:buNone/>
            </a:pPr>
            <a:endParaRPr sz="2600">
              <a:solidFill>
                <a:srgbClr val="FFFFFF"/>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5"/>
        <p:cNvGrpSpPr/>
        <p:nvPr/>
      </p:nvGrpSpPr>
      <p:grpSpPr>
        <a:xfrm>
          <a:off x="0" y="0"/>
          <a:ext cx="0" cy="0"/>
          <a:chOff x="0" y="0"/>
          <a:chExt cx="0" cy="0"/>
        </a:xfrm>
      </p:grpSpPr>
      <p:sp>
        <p:nvSpPr>
          <p:cNvPr id="736" name="Google Shape;736;p4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sz="4000" b="1">
                <a:solidFill>
                  <a:srgbClr val="0092D2"/>
                </a:solidFill>
                <a:latin typeface="Arial"/>
                <a:ea typeface="Arial"/>
                <a:cs typeface="Arial"/>
                <a:sym typeface="Arial"/>
              </a:rPr>
              <a:t>Year of the Periodic Table Challenge (3 marks)</a:t>
            </a:r>
            <a:endParaRPr sz="4000" b="1">
              <a:solidFill>
                <a:srgbClr val="0092D2"/>
              </a:solidFill>
              <a:latin typeface="Arial"/>
              <a:ea typeface="Arial"/>
              <a:cs typeface="Arial"/>
              <a:sym typeface="Arial"/>
            </a:endParaRPr>
          </a:p>
        </p:txBody>
      </p:sp>
      <p:sp>
        <p:nvSpPr>
          <p:cNvPr id="737" name="Google Shape;737;p47"/>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000"/>
              <a:buNone/>
            </a:pPr>
            <a:r>
              <a:rPr lang="en-US" sz="4000" dirty="0">
                <a:latin typeface="Arial"/>
                <a:ea typeface="Arial"/>
                <a:cs typeface="Arial"/>
                <a:sym typeface="Arial"/>
              </a:rPr>
              <a:t>What element is found in </a:t>
            </a:r>
            <a:r>
              <a:rPr lang="en-US" sz="4000" u="sng" dirty="0">
                <a:latin typeface="Arial"/>
                <a:ea typeface="Arial"/>
                <a:cs typeface="Arial"/>
                <a:sym typeface="Arial"/>
              </a:rPr>
              <a:t>and</a:t>
            </a:r>
            <a:r>
              <a:rPr lang="en-US" sz="4000" dirty="0">
                <a:latin typeface="Arial"/>
                <a:ea typeface="Arial"/>
                <a:cs typeface="Arial"/>
                <a:sym typeface="Arial"/>
              </a:rPr>
              <a:t> “closely associated with” the </a:t>
            </a:r>
            <a:r>
              <a:rPr lang="en-US" sz="4000" dirty="0" smtClean="0">
                <a:latin typeface="Arial"/>
                <a:ea typeface="Arial"/>
                <a:cs typeface="Arial"/>
                <a:sym typeface="Arial"/>
              </a:rPr>
              <a:t>5 </a:t>
            </a:r>
            <a:r>
              <a:rPr lang="en-US" sz="4000" dirty="0">
                <a:latin typeface="Arial"/>
                <a:ea typeface="Arial"/>
                <a:cs typeface="Arial"/>
                <a:sym typeface="Arial"/>
              </a:rPr>
              <a:t>everyday items you have been given. </a:t>
            </a:r>
            <a:endParaRPr dirty="0"/>
          </a:p>
          <a:p>
            <a:pPr marL="0" lvl="0" indent="0" algn="l" rtl="0">
              <a:lnSpc>
                <a:spcPct val="100000"/>
              </a:lnSpc>
              <a:spcBef>
                <a:spcPts val="0"/>
              </a:spcBef>
              <a:spcAft>
                <a:spcPts val="0"/>
              </a:spcAft>
              <a:buClr>
                <a:schemeClr val="dk1"/>
              </a:buClr>
              <a:buSzPts val="4000"/>
              <a:buNone/>
            </a:pPr>
            <a:endParaRPr sz="4000" dirty="0">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1"/>
        <p:cNvGrpSpPr/>
        <p:nvPr/>
      </p:nvGrpSpPr>
      <p:grpSpPr>
        <a:xfrm>
          <a:off x="0" y="0"/>
          <a:ext cx="0" cy="0"/>
          <a:chOff x="0" y="0"/>
          <a:chExt cx="0" cy="0"/>
        </a:xfrm>
      </p:grpSpPr>
      <p:sp>
        <p:nvSpPr>
          <p:cNvPr id="742" name="Google Shape;742;p4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sz="4000" b="1">
                <a:solidFill>
                  <a:srgbClr val="0092D2"/>
                </a:solidFill>
                <a:latin typeface="Arial"/>
                <a:ea typeface="Arial"/>
                <a:cs typeface="Arial"/>
                <a:sym typeface="Arial"/>
              </a:rPr>
              <a:t>Building Challenge (4 marks)</a:t>
            </a:r>
            <a:endParaRPr sz="4000" b="1">
              <a:solidFill>
                <a:srgbClr val="0092D2"/>
              </a:solidFill>
              <a:latin typeface="Arial"/>
              <a:ea typeface="Arial"/>
              <a:cs typeface="Arial"/>
              <a:sym typeface="Arial"/>
            </a:endParaRPr>
          </a:p>
        </p:txBody>
      </p:sp>
      <p:sp>
        <p:nvSpPr>
          <p:cNvPr id="743" name="Google Shape;743;p48"/>
          <p:cNvSpPr txBox="1">
            <a:spLocks noGrp="1"/>
          </p:cNvSpPr>
          <p:nvPr>
            <p:ph type="body" idx="1"/>
          </p:nvPr>
        </p:nvSpPr>
        <p:spPr>
          <a:xfrm>
            <a:off x="495300" y="1211449"/>
            <a:ext cx="8309400" cy="4152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000"/>
              <a:buNone/>
            </a:pPr>
            <a:r>
              <a:rPr lang="en-US">
                <a:latin typeface="Arial"/>
                <a:ea typeface="Arial"/>
                <a:cs typeface="Arial"/>
                <a:sym typeface="Arial"/>
              </a:rPr>
              <a:t>Using only the equipment provided, build the tallest structure, as measured from the table surface to the top of the marshmallow. You have 15 minutes and should </a:t>
            </a:r>
            <a:r>
              <a:rPr lang="en-US" b="1">
                <a:latin typeface="Arial"/>
                <a:ea typeface="Arial"/>
                <a:cs typeface="Arial"/>
                <a:sym typeface="Arial"/>
              </a:rPr>
              <a:t>read the set of rules carefully</a:t>
            </a:r>
            <a:endParaRPr b="1">
              <a:latin typeface="Arial"/>
              <a:ea typeface="Arial"/>
              <a:cs typeface="Arial"/>
              <a:sym typeface="Arial"/>
            </a:endParaRPr>
          </a:p>
          <a:p>
            <a:pPr marL="0" lvl="0" indent="0" algn="l" rtl="0">
              <a:spcBef>
                <a:spcPts val="0"/>
              </a:spcBef>
              <a:spcAft>
                <a:spcPts val="0"/>
              </a:spcAft>
              <a:buClr>
                <a:schemeClr val="dk1"/>
              </a:buClr>
              <a:buSzPts val="4000"/>
              <a:buNone/>
            </a:pPr>
            <a:endParaRPr>
              <a:latin typeface="Arial"/>
              <a:ea typeface="Arial"/>
              <a:cs typeface="Arial"/>
              <a:sym typeface="Arial"/>
            </a:endParaRPr>
          </a:p>
          <a:p>
            <a:pPr marL="0" lvl="0" indent="0" algn="l" rtl="0">
              <a:spcBef>
                <a:spcPts val="0"/>
              </a:spcBef>
              <a:spcAft>
                <a:spcPts val="0"/>
              </a:spcAft>
              <a:buClr>
                <a:schemeClr val="dk1"/>
              </a:buClr>
              <a:buSzPts val="4000"/>
              <a:buNone/>
            </a:pPr>
            <a:r>
              <a:rPr lang="en-US">
                <a:latin typeface="Arial"/>
                <a:ea typeface="Arial"/>
                <a:cs typeface="Arial"/>
                <a:sym typeface="Arial"/>
              </a:rPr>
              <a:t>Over 5cm = 1 mark		Over 20cm = 2 marks</a:t>
            </a:r>
            <a:endParaRPr>
              <a:latin typeface="Arial"/>
              <a:ea typeface="Arial"/>
              <a:cs typeface="Arial"/>
              <a:sym typeface="Arial"/>
            </a:endParaRPr>
          </a:p>
          <a:p>
            <a:pPr marL="0" lvl="0" indent="0" algn="l" rtl="0">
              <a:spcBef>
                <a:spcPts val="0"/>
              </a:spcBef>
              <a:spcAft>
                <a:spcPts val="0"/>
              </a:spcAft>
              <a:buClr>
                <a:schemeClr val="dk1"/>
              </a:buClr>
              <a:buSzPts val="4000"/>
              <a:buNone/>
            </a:pPr>
            <a:r>
              <a:rPr lang="en-US">
                <a:latin typeface="Arial"/>
                <a:ea typeface="Arial"/>
                <a:cs typeface="Arial"/>
                <a:sym typeface="Arial"/>
              </a:rPr>
              <a:t>Over 35cm = 2 marks	Over 50cm = 4 marks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4000"/>
              <a:buNone/>
            </a:pPr>
            <a:endParaRPr sz="4000">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7"/>
        <p:cNvGrpSpPr/>
        <p:nvPr/>
      </p:nvGrpSpPr>
      <p:grpSpPr>
        <a:xfrm>
          <a:off x="0" y="0"/>
          <a:ext cx="0" cy="0"/>
          <a:chOff x="0" y="0"/>
          <a:chExt cx="0" cy="0"/>
        </a:xfrm>
      </p:grpSpPr>
      <p:sp>
        <p:nvSpPr>
          <p:cNvPr id="748" name="Google Shape;748;p4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sz="4000" b="1">
                <a:solidFill>
                  <a:srgbClr val="0092D2"/>
                </a:solidFill>
                <a:latin typeface="Arial"/>
                <a:ea typeface="Arial"/>
                <a:cs typeface="Arial"/>
                <a:sym typeface="Arial"/>
              </a:rPr>
              <a:t>Coding Challenge (3 marks)</a:t>
            </a:r>
            <a:endParaRPr sz="4000" b="1">
              <a:solidFill>
                <a:srgbClr val="0092D2"/>
              </a:solidFill>
              <a:latin typeface="Arial"/>
              <a:ea typeface="Arial"/>
              <a:cs typeface="Arial"/>
              <a:sym typeface="Arial"/>
            </a:endParaRPr>
          </a:p>
        </p:txBody>
      </p:sp>
      <p:sp>
        <p:nvSpPr>
          <p:cNvPr id="749" name="Google Shape;749;p49"/>
          <p:cNvSpPr txBox="1">
            <a:spLocks noGrp="1"/>
          </p:cNvSpPr>
          <p:nvPr>
            <p:ph type="body" idx="1"/>
          </p:nvPr>
        </p:nvSpPr>
        <p:spPr>
          <a:xfrm>
            <a:off x="495300" y="1170374"/>
            <a:ext cx="7916700" cy="419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000"/>
              <a:buNone/>
            </a:pPr>
            <a:r>
              <a:rPr lang="en-US" sz="3000">
                <a:latin typeface="Arial"/>
                <a:ea typeface="Arial"/>
                <a:cs typeface="Arial"/>
                <a:sym typeface="Arial"/>
              </a:rPr>
              <a:t>A Racetrack will be shown on screen and you must programme your team Bot to complete the circuit, from behind the Start line to over the Finish line. Instructions have been provided to each team</a:t>
            </a:r>
            <a:endParaRPr sz="3000">
              <a:latin typeface="Arial"/>
              <a:ea typeface="Arial"/>
              <a:cs typeface="Arial"/>
              <a:sym typeface="Arial"/>
            </a:endParaRPr>
          </a:p>
          <a:p>
            <a:pPr marL="0" lvl="0" indent="0" algn="l" rtl="0">
              <a:spcBef>
                <a:spcPts val="0"/>
              </a:spcBef>
              <a:spcAft>
                <a:spcPts val="0"/>
              </a:spcAft>
              <a:buClr>
                <a:schemeClr val="dk1"/>
              </a:buClr>
              <a:buSzPts val="4000"/>
              <a:buNone/>
            </a:pPr>
            <a:endParaRPr sz="3000">
              <a:latin typeface="Arial"/>
              <a:ea typeface="Arial"/>
              <a:cs typeface="Arial"/>
              <a:sym typeface="Arial"/>
            </a:endParaRPr>
          </a:p>
          <a:p>
            <a:pPr marL="0" lvl="0" indent="0" algn="l" rtl="0">
              <a:spcBef>
                <a:spcPts val="0"/>
              </a:spcBef>
              <a:spcAft>
                <a:spcPts val="0"/>
              </a:spcAft>
              <a:buClr>
                <a:schemeClr val="dk1"/>
              </a:buClr>
              <a:buSzPts val="4000"/>
              <a:buNone/>
            </a:pPr>
            <a:r>
              <a:rPr lang="en-US" sz="3000">
                <a:latin typeface="Arial"/>
                <a:ea typeface="Arial"/>
                <a:cs typeface="Arial"/>
                <a:sym typeface="Arial"/>
              </a:rPr>
              <a:t>Reach Tyre Arch = 1 mark</a:t>
            </a:r>
            <a:endParaRPr sz="3000">
              <a:latin typeface="Arial"/>
              <a:ea typeface="Arial"/>
              <a:cs typeface="Arial"/>
              <a:sym typeface="Arial"/>
            </a:endParaRPr>
          </a:p>
          <a:p>
            <a:pPr marL="0" lvl="0" indent="0" algn="l" rtl="0">
              <a:spcBef>
                <a:spcPts val="0"/>
              </a:spcBef>
              <a:spcAft>
                <a:spcPts val="0"/>
              </a:spcAft>
              <a:buClr>
                <a:schemeClr val="dk1"/>
              </a:buClr>
              <a:buSzPts val="4000"/>
              <a:buNone/>
            </a:pPr>
            <a:r>
              <a:rPr lang="en-US" sz="3000">
                <a:latin typeface="Arial"/>
                <a:ea typeface="Arial"/>
                <a:cs typeface="Arial"/>
                <a:sym typeface="Arial"/>
              </a:rPr>
              <a:t>Reach Man with Flag = 2 marks</a:t>
            </a:r>
            <a:endParaRPr sz="3000">
              <a:latin typeface="Arial"/>
              <a:ea typeface="Arial"/>
              <a:cs typeface="Arial"/>
              <a:sym typeface="Arial"/>
            </a:endParaRPr>
          </a:p>
          <a:p>
            <a:pPr marL="0" lvl="0" indent="0" algn="l" rtl="0">
              <a:spcBef>
                <a:spcPts val="0"/>
              </a:spcBef>
              <a:spcAft>
                <a:spcPts val="0"/>
              </a:spcAft>
              <a:buClr>
                <a:schemeClr val="dk1"/>
              </a:buClr>
              <a:buSzPts val="4000"/>
              <a:buNone/>
            </a:pPr>
            <a:r>
              <a:rPr lang="en-US" sz="3000">
                <a:latin typeface="Arial"/>
                <a:ea typeface="Arial"/>
                <a:cs typeface="Arial"/>
                <a:sym typeface="Arial"/>
              </a:rPr>
              <a:t>Cross the finish line = 3 Marks</a:t>
            </a:r>
            <a:endParaRPr sz="3000">
              <a:latin typeface="Arial"/>
              <a:ea typeface="Arial"/>
              <a:cs typeface="Arial"/>
              <a:sym typeface="Arial"/>
            </a:endParaRPr>
          </a:p>
          <a:p>
            <a:pPr marL="0" lvl="0" indent="0" algn="l" rtl="0">
              <a:lnSpc>
                <a:spcPct val="100000"/>
              </a:lnSpc>
              <a:spcBef>
                <a:spcPts val="0"/>
              </a:spcBef>
              <a:spcAft>
                <a:spcPts val="0"/>
              </a:spcAft>
              <a:buClr>
                <a:schemeClr val="dk1"/>
              </a:buClr>
              <a:buSzPts val="4000"/>
              <a:buNone/>
            </a:pPr>
            <a:endParaRPr sz="40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1"/>
        <p:cNvGrpSpPr/>
        <p:nvPr/>
      </p:nvGrpSpPr>
      <p:grpSpPr>
        <a:xfrm>
          <a:off x="0" y="0"/>
          <a:ext cx="0" cy="0"/>
          <a:chOff x="0" y="0"/>
          <a:chExt cx="0" cy="0"/>
        </a:xfrm>
      </p:grpSpPr>
      <p:sp>
        <p:nvSpPr>
          <p:cNvPr id="482" name="Google Shape;482;p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a:t>
            </a:r>
            <a:endParaRPr sz="4000" b="1">
              <a:solidFill>
                <a:srgbClr val="0092D2"/>
              </a:solidFill>
              <a:latin typeface="Arial"/>
              <a:ea typeface="Arial"/>
              <a:cs typeface="Arial"/>
              <a:sym typeface="Arial"/>
            </a:endParaRPr>
          </a:p>
        </p:txBody>
      </p:sp>
      <p:sp>
        <p:nvSpPr>
          <p:cNvPr id="483" name="Google Shape;483;p5"/>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How many edges has a cube?</a:t>
            </a:r>
            <a:endParaRPr sz="4000">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5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a:t> </a:t>
            </a:r>
            <a:endParaRPr/>
          </a:p>
        </p:txBody>
      </p:sp>
      <p:sp>
        <p:nvSpPr>
          <p:cNvPr id="755" name="Google Shape;755;p50"/>
          <p:cNvSpPr txBox="1">
            <a:spLocks noGrp="1"/>
          </p:cNvSpPr>
          <p:nvPr>
            <p:ph type="body" idx="1"/>
          </p:nvPr>
        </p:nvSpPr>
        <p:spPr>
          <a:xfrm>
            <a:off x="0" y="0"/>
            <a:ext cx="9906000" cy="6857999"/>
          </a:xfrm>
          <a:prstGeom prst="rect">
            <a:avLst/>
          </a:prstGeom>
          <a:solidFill>
            <a:schemeClr val="dk1"/>
          </a:solid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None/>
            </a:pPr>
            <a:r>
              <a:rPr lang="en-US"/>
              <a:t> </a:t>
            </a:r>
            <a:endParaRPr/>
          </a:p>
        </p:txBody>
      </p:sp>
      <p:pic>
        <p:nvPicPr>
          <p:cNvPr id="756" name="Google Shape;756;p50" descr="C:\Users\903\Downloads\Bee bots racetrack mat.jpg"/>
          <p:cNvPicPr preferRelativeResize="0"/>
          <p:nvPr/>
        </p:nvPicPr>
        <p:blipFill rotWithShape="1">
          <a:blip r:embed="rId3">
            <a:alphaModFix/>
          </a:blip>
          <a:srcRect/>
          <a:stretch/>
        </p:blipFill>
        <p:spPr>
          <a:xfrm>
            <a:off x="1524000" y="0"/>
            <a:ext cx="6858000" cy="68580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0"/>
        <p:cNvGrpSpPr/>
        <p:nvPr/>
      </p:nvGrpSpPr>
      <p:grpSpPr>
        <a:xfrm>
          <a:off x="0" y="0"/>
          <a:ext cx="0" cy="0"/>
          <a:chOff x="0" y="0"/>
          <a:chExt cx="0" cy="0"/>
        </a:xfrm>
      </p:grpSpPr>
      <p:sp>
        <p:nvSpPr>
          <p:cNvPr id="761" name="Google Shape;761;g5a9ccb05dc_0_0"/>
          <p:cNvSpPr txBox="1">
            <a:spLocks noGrp="1"/>
          </p:cNvSpPr>
          <p:nvPr>
            <p:ph type="title"/>
          </p:nvPr>
        </p:nvSpPr>
        <p:spPr>
          <a:xfrm>
            <a:off x="495300" y="386699"/>
            <a:ext cx="8915400" cy="484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959"/>
              <a:buFont typeface="Calibri"/>
              <a:buNone/>
            </a:pPr>
            <a:r>
              <a:rPr lang="en-US" sz="3959">
                <a:solidFill>
                  <a:schemeClr val="lt1"/>
                </a:solidFill>
              </a:rPr>
              <a:t> </a:t>
            </a:r>
            <a:r>
              <a:rPr lang="en-US" sz="7200" b="1">
                <a:solidFill>
                  <a:schemeClr val="lt1"/>
                </a:solidFill>
              </a:rPr>
              <a:t>ELEMENT </a:t>
            </a:r>
            <a:endParaRPr sz="7200" b="1">
              <a:solidFill>
                <a:schemeClr val="lt1"/>
              </a:solidFill>
            </a:endParaRPr>
          </a:p>
          <a:p>
            <a:pPr marL="0" lvl="0" indent="0" algn="ctr" rtl="0">
              <a:spcBef>
                <a:spcPts val="0"/>
              </a:spcBef>
              <a:spcAft>
                <a:spcPts val="0"/>
              </a:spcAft>
              <a:buClr>
                <a:schemeClr val="lt1"/>
              </a:buClr>
              <a:buSzPts val="3959"/>
              <a:buFont typeface="Calibri"/>
              <a:buNone/>
            </a:pPr>
            <a:r>
              <a:rPr lang="en-US" sz="7200" b="1">
                <a:solidFill>
                  <a:schemeClr val="lt1"/>
                </a:solidFill>
              </a:rPr>
              <a:t>CHALLENGE</a:t>
            </a:r>
            <a:endParaRPr sz="7200" b="1">
              <a:solidFill>
                <a:schemeClr val="lt1"/>
              </a:solidFill>
            </a:endParaRPr>
          </a:p>
          <a:p>
            <a:pPr marL="0" lvl="0" indent="0" algn="ctr" rtl="0">
              <a:spcBef>
                <a:spcPts val="0"/>
              </a:spcBef>
              <a:spcAft>
                <a:spcPts val="0"/>
              </a:spcAft>
              <a:buClr>
                <a:schemeClr val="lt1"/>
              </a:buClr>
              <a:buSzPts val="3959"/>
              <a:buFont typeface="Calibri"/>
              <a:buNone/>
            </a:pPr>
            <a:r>
              <a:rPr lang="en-US" sz="7200" b="1">
                <a:solidFill>
                  <a:schemeClr val="lt1"/>
                </a:solidFill>
              </a:rPr>
              <a:t>ANSWERS</a:t>
            </a:r>
            <a:endParaRPr sz="7200" b="1">
              <a:solidFill>
                <a:schemeClr val="lt1"/>
              </a:solidFill>
            </a:endParaRPr>
          </a:p>
          <a:p>
            <a:pPr marL="0" lvl="0" indent="0" algn="ctr" rtl="0">
              <a:lnSpc>
                <a:spcPct val="100000"/>
              </a:lnSpc>
              <a:spcBef>
                <a:spcPts val="0"/>
              </a:spcBef>
              <a:spcAft>
                <a:spcPts val="0"/>
              </a:spcAft>
              <a:buClr>
                <a:schemeClr val="lt1"/>
              </a:buClr>
              <a:buSzPts val="3959"/>
              <a:buFont typeface="Calibri"/>
              <a:buNone/>
            </a:pPr>
            <a:endParaRPr sz="3959">
              <a:solidFill>
                <a:schemeClr val="lt1"/>
              </a:solidFill>
            </a:endParaRPr>
          </a:p>
        </p:txBody>
      </p:sp>
      <p:sp>
        <p:nvSpPr>
          <p:cNvPr id="762" name="Google Shape;762;g5a9ccb05dc_0_0"/>
          <p:cNvSpPr txBox="1">
            <a:spLocks noGrp="1"/>
          </p:cNvSpPr>
          <p:nvPr>
            <p:ph type="body" idx="1"/>
          </p:nvPr>
        </p:nvSpPr>
        <p:spPr>
          <a:xfrm>
            <a:off x="495300" y="1600201"/>
            <a:ext cx="8915400" cy="45261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endParaRPr/>
          </a:p>
          <a:p>
            <a:pPr marL="342900" lvl="0" indent="-177800" algn="l" rtl="0">
              <a:lnSpc>
                <a:spcPct val="100000"/>
              </a:lnSpc>
              <a:spcBef>
                <a:spcPts val="0"/>
              </a:spcBef>
              <a:spcAft>
                <a:spcPts val="0"/>
              </a:spcAft>
              <a:buClr>
                <a:schemeClr val="dk1"/>
              </a:buClr>
              <a:buSzPts val="2600"/>
              <a:buNone/>
            </a:pPr>
            <a:endParaRPr sz="2600">
              <a:solidFill>
                <a:srgbClr val="FFFFFF"/>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6"/>
        <p:cNvGrpSpPr/>
        <p:nvPr/>
      </p:nvGrpSpPr>
      <p:grpSpPr>
        <a:xfrm>
          <a:off x="0" y="0"/>
          <a:ext cx="0" cy="0"/>
          <a:chOff x="0" y="0"/>
          <a:chExt cx="0" cy="0"/>
        </a:xfrm>
      </p:grpSpPr>
      <p:sp>
        <p:nvSpPr>
          <p:cNvPr id="767" name="Google Shape;767;g5a9ccb05dc_0_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sz="4000" b="1">
                <a:solidFill>
                  <a:srgbClr val="0092D2"/>
                </a:solidFill>
                <a:latin typeface="Arial"/>
                <a:ea typeface="Arial"/>
                <a:cs typeface="Arial"/>
                <a:sym typeface="Arial"/>
              </a:rPr>
              <a:t>Year of the Periodic Table Challenge </a:t>
            </a:r>
            <a:endParaRPr sz="4000" b="1">
              <a:solidFill>
                <a:srgbClr val="0092D2"/>
              </a:solidFill>
              <a:latin typeface="Arial"/>
              <a:ea typeface="Arial"/>
              <a:cs typeface="Arial"/>
              <a:sym typeface="Arial"/>
            </a:endParaRPr>
          </a:p>
        </p:txBody>
      </p:sp>
      <p:sp>
        <p:nvSpPr>
          <p:cNvPr id="768" name="Google Shape;768;g5a9ccb05dc_0_5"/>
          <p:cNvSpPr txBox="1">
            <a:spLocks noGrp="1"/>
          </p:cNvSpPr>
          <p:nvPr>
            <p:ph type="body" idx="1"/>
          </p:nvPr>
        </p:nvSpPr>
        <p:spPr>
          <a:xfrm>
            <a:off x="495300" y="1600201"/>
            <a:ext cx="7916700" cy="3763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000"/>
              <a:buNone/>
            </a:pPr>
            <a:r>
              <a:rPr lang="en-US" sz="4000" dirty="0">
                <a:latin typeface="Arial"/>
                <a:ea typeface="Arial"/>
                <a:cs typeface="Arial"/>
                <a:sym typeface="Arial"/>
              </a:rPr>
              <a:t>A: Calcium			D: 	Iron or </a:t>
            </a:r>
            <a:endParaRPr sz="4000" dirty="0">
              <a:latin typeface="Arial"/>
              <a:ea typeface="Arial"/>
              <a:cs typeface="Arial"/>
              <a:sym typeface="Arial"/>
            </a:endParaRPr>
          </a:p>
          <a:p>
            <a:pPr marL="4114800" lvl="0" indent="457200" algn="l" rtl="0">
              <a:spcBef>
                <a:spcPts val="0"/>
              </a:spcBef>
              <a:spcAft>
                <a:spcPts val="0"/>
              </a:spcAft>
              <a:buClr>
                <a:schemeClr val="dk1"/>
              </a:buClr>
              <a:buSzPts val="4000"/>
              <a:buFont typeface="Arial"/>
              <a:buNone/>
            </a:pPr>
            <a:r>
              <a:rPr lang="en-US" sz="4000" dirty="0">
                <a:latin typeface="Arial"/>
                <a:ea typeface="Arial"/>
                <a:cs typeface="Arial"/>
                <a:sym typeface="Arial"/>
              </a:rPr>
              <a:t>Magnesium</a:t>
            </a:r>
            <a:endParaRPr sz="4000" dirty="0">
              <a:latin typeface="Arial"/>
              <a:ea typeface="Arial"/>
              <a:cs typeface="Arial"/>
              <a:sym typeface="Arial"/>
            </a:endParaRPr>
          </a:p>
          <a:p>
            <a:pPr marL="0" lvl="0" indent="0" algn="l" rtl="0">
              <a:spcBef>
                <a:spcPts val="0"/>
              </a:spcBef>
              <a:spcAft>
                <a:spcPts val="0"/>
              </a:spcAft>
              <a:buClr>
                <a:schemeClr val="dk1"/>
              </a:buClr>
              <a:buSzPts val="4000"/>
              <a:buFont typeface="Arial"/>
              <a:buNone/>
            </a:pPr>
            <a:r>
              <a:rPr lang="en-US" sz="4000" smtClean="0">
                <a:latin typeface="Arial"/>
                <a:ea typeface="Arial"/>
                <a:cs typeface="Arial"/>
                <a:sym typeface="Arial"/>
              </a:rPr>
              <a:t>B</a:t>
            </a:r>
            <a:r>
              <a:rPr lang="en-US" sz="4000">
                <a:latin typeface="Arial"/>
                <a:ea typeface="Arial"/>
                <a:cs typeface="Arial"/>
                <a:sym typeface="Arial"/>
              </a:rPr>
              <a:t>: Lithium			</a:t>
            </a:r>
            <a:r>
              <a:rPr lang="en-US" sz="4000" smtClean="0">
                <a:latin typeface="Arial"/>
                <a:ea typeface="Arial"/>
                <a:cs typeface="Arial"/>
                <a:sym typeface="Arial"/>
              </a:rPr>
              <a:t>E:Sodium</a:t>
            </a:r>
            <a:endParaRPr sz="4000">
              <a:latin typeface="Arial"/>
              <a:ea typeface="Arial"/>
              <a:cs typeface="Arial"/>
              <a:sym typeface="Arial"/>
            </a:endParaRPr>
          </a:p>
          <a:p>
            <a:pPr marL="0" lvl="0" indent="0" algn="l" rtl="0">
              <a:spcBef>
                <a:spcPts val="0"/>
              </a:spcBef>
              <a:spcAft>
                <a:spcPts val="0"/>
              </a:spcAft>
              <a:buClr>
                <a:schemeClr val="dk1"/>
              </a:buClr>
              <a:buSzPts val="4000"/>
              <a:buFont typeface="Arial"/>
              <a:buNone/>
            </a:pPr>
            <a:endParaRPr sz="4000" dirty="0">
              <a:latin typeface="Arial"/>
              <a:ea typeface="Arial"/>
              <a:cs typeface="Arial"/>
              <a:sym typeface="Arial"/>
            </a:endParaRPr>
          </a:p>
          <a:p>
            <a:pPr marL="0" lvl="0" indent="0" algn="l" rtl="0">
              <a:spcBef>
                <a:spcPts val="0"/>
              </a:spcBef>
              <a:spcAft>
                <a:spcPts val="0"/>
              </a:spcAft>
              <a:buClr>
                <a:schemeClr val="dk1"/>
              </a:buClr>
              <a:buSzPts val="4000"/>
              <a:buFont typeface="Arial"/>
              <a:buNone/>
            </a:pPr>
            <a:r>
              <a:rPr lang="en-US" sz="4000" dirty="0">
                <a:latin typeface="Arial"/>
                <a:ea typeface="Arial"/>
                <a:cs typeface="Arial"/>
                <a:sym typeface="Arial"/>
              </a:rPr>
              <a:t>C: Potassium		E: Chloride</a:t>
            </a:r>
            <a:endParaRPr sz="4000" dirty="0">
              <a:latin typeface="Arial"/>
              <a:ea typeface="Arial"/>
              <a:cs typeface="Arial"/>
              <a:sym typeface="Arial"/>
            </a:endParaRPr>
          </a:p>
          <a:p>
            <a:pPr marL="0" lvl="0" indent="0" algn="l" rtl="0">
              <a:lnSpc>
                <a:spcPct val="100000"/>
              </a:lnSpc>
              <a:spcBef>
                <a:spcPts val="0"/>
              </a:spcBef>
              <a:spcAft>
                <a:spcPts val="0"/>
              </a:spcAft>
              <a:buClr>
                <a:schemeClr val="dk1"/>
              </a:buClr>
              <a:buSzPts val="4000"/>
              <a:buNone/>
            </a:pPr>
            <a:endParaRPr sz="4000" dirty="0">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2"/>
        <p:cNvGrpSpPr/>
        <p:nvPr/>
      </p:nvGrpSpPr>
      <p:grpSpPr>
        <a:xfrm>
          <a:off x="0" y="0"/>
          <a:ext cx="0" cy="0"/>
          <a:chOff x="0" y="0"/>
          <a:chExt cx="0" cy="0"/>
        </a:xfrm>
      </p:grpSpPr>
      <p:sp>
        <p:nvSpPr>
          <p:cNvPr id="773" name="Google Shape;773;p51"/>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8000"/>
              <a:buFont typeface="Calibri"/>
              <a:buNone/>
            </a:pPr>
            <a:r>
              <a:rPr lang="en-US" sz="8000">
                <a:solidFill>
                  <a:schemeClr val="lt1"/>
                </a:solidFill>
              </a:rPr>
              <a:t> QUESTIONS</a:t>
            </a:r>
            <a:endParaRPr sz="8000" b="1">
              <a:solidFill>
                <a:schemeClr val="lt1"/>
              </a:solidFill>
              <a:latin typeface="Arial"/>
              <a:ea typeface="Arial"/>
              <a:cs typeface="Arial"/>
              <a:sym typeface="Arial"/>
            </a:endParaRPr>
          </a:p>
        </p:txBody>
      </p:sp>
      <p:sp>
        <p:nvSpPr>
          <p:cNvPr id="774" name="Google Shape;774;p51"/>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6000"/>
              <a:buNone/>
            </a:pPr>
            <a:r>
              <a:rPr lang="en-US" sz="6000" b="1"/>
              <a:t>ROUND 4</a:t>
            </a:r>
            <a:br>
              <a:rPr lang="en-US" sz="6000" b="1"/>
            </a:br>
            <a:r>
              <a:rPr lang="en-US" sz="6000" b="1"/>
              <a:t/>
            </a:r>
            <a:br>
              <a:rPr lang="en-US" sz="6000" b="1"/>
            </a:br>
            <a:r>
              <a:rPr lang="en-US" sz="6000" b="1"/>
              <a:t>Junior Section</a:t>
            </a:r>
            <a:br>
              <a:rPr lang="en-US" sz="6000" b="1"/>
            </a:br>
            <a:r>
              <a:rPr lang="en-US" sz="6000" b="1"/>
              <a:t>Years 9-10</a:t>
            </a:r>
            <a:endParaRPr sz="6000">
              <a:solidFill>
                <a:srgbClr val="FFFFFF"/>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8"/>
        <p:cNvGrpSpPr/>
        <p:nvPr/>
      </p:nvGrpSpPr>
      <p:grpSpPr>
        <a:xfrm>
          <a:off x="0" y="0"/>
          <a:ext cx="0" cy="0"/>
          <a:chOff x="0" y="0"/>
          <a:chExt cx="0" cy="0"/>
        </a:xfrm>
      </p:grpSpPr>
      <p:sp>
        <p:nvSpPr>
          <p:cNvPr id="779" name="Google Shape;779;p5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Q21</a:t>
            </a:r>
            <a:endParaRPr sz="4000" b="1">
              <a:solidFill>
                <a:srgbClr val="0092D2"/>
              </a:solidFill>
              <a:latin typeface="Arial"/>
              <a:ea typeface="Arial"/>
              <a:cs typeface="Arial"/>
              <a:sym typeface="Arial"/>
            </a:endParaRPr>
          </a:p>
        </p:txBody>
      </p:sp>
      <p:sp>
        <p:nvSpPr>
          <p:cNvPr id="780" name="Google Shape;780;p52"/>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True or false? Steel is a chemical element?</a:t>
            </a:r>
            <a:endParaRPr sz="4000">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4"/>
        <p:cNvGrpSpPr/>
        <p:nvPr/>
      </p:nvGrpSpPr>
      <p:grpSpPr>
        <a:xfrm>
          <a:off x="0" y="0"/>
          <a:ext cx="0" cy="0"/>
          <a:chOff x="0" y="0"/>
          <a:chExt cx="0" cy="0"/>
        </a:xfrm>
      </p:grpSpPr>
      <p:sp>
        <p:nvSpPr>
          <p:cNvPr id="785" name="Google Shape;785;p5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Q22</a:t>
            </a:r>
            <a:endParaRPr sz="4000" b="1">
              <a:solidFill>
                <a:srgbClr val="0092D2"/>
              </a:solidFill>
              <a:latin typeface="Arial"/>
              <a:ea typeface="Arial"/>
              <a:cs typeface="Arial"/>
              <a:sym typeface="Arial"/>
            </a:endParaRPr>
          </a:p>
        </p:txBody>
      </p:sp>
      <p:sp>
        <p:nvSpPr>
          <p:cNvPr id="786" name="Google Shape;786;p53"/>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was the name given to the sheep that was the first mammal cloned from an adult cell?</a:t>
            </a:r>
            <a:endParaRPr sz="4000">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0"/>
        <p:cNvGrpSpPr/>
        <p:nvPr/>
      </p:nvGrpSpPr>
      <p:grpSpPr>
        <a:xfrm>
          <a:off x="0" y="0"/>
          <a:ext cx="0" cy="0"/>
          <a:chOff x="0" y="0"/>
          <a:chExt cx="0" cy="0"/>
        </a:xfrm>
      </p:grpSpPr>
      <p:sp>
        <p:nvSpPr>
          <p:cNvPr id="791" name="Google Shape;791;p5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Q23</a:t>
            </a:r>
            <a:endParaRPr sz="4000" b="1">
              <a:solidFill>
                <a:srgbClr val="0092D2"/>
              </a:solidFill>
              <a:latin typeface="Arial"/>
              <a:ea typeface="Arial"/>
              <a:cs typeface="Arial"/>
              <a:sym typeface="Arial"/>
            </a:endParaRPr>
          </a:p>
        </p:txBody>
      </p:sp>
      <p:sp>
        <p:nvSpPr>
          <p:cNvPr id="792" name="Google Shape;792;p54"/>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Electric current is measured using what device?</a:t>
            </a:r>
            <a:endParaRPr sz="4000">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6"/>
        <p:cNvGrpSpPr/>
        <p:nvPr/>
      </p:nvGrpSpPr>
      <p:grpSpPr>
        <a:xfrm>
          <a:off x="0" y="0"/>
          <a:ext cx="0" cy="0"/>
          <a:chOff x="0" y="0"/>
          <a:chExt cx="0" cy="0"/>
        </a:xfrm>
      </p:grpSpPr>
      <p:sp>
        <p:nvSpPr>
          <p:cNvPr id="797" name="Google Shape;797;p5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Q24</a:t>
            </a:r>
            <a:endParaRPr sz="4000" b="1">
              <a:solidFill>
                <a:srgbClr val="0092D2"/>
              </a:solidFill>
              <a:latin typeface="Arial"/>
              <a:ea typeface="Arial"/>
              <a:cs typeface="Arial"/>
              <a:sym typeface="Arial"/>
            </a:endParaRPr>
          </a:p>
        </p:txBody>
      </p:sp>
      <p:sp>
        <p:nvSpPr>
          <p:cNvPr id="798" name="Google Shape;798;p55"/>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Which NZ bird is also known as Korimako and Makomako?</a:t>
            </a:r>
            <a:endParaRPr sz="4000">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2"/>
        <p:cNvGrpSpPr/>
        <p:nvPr/>
      </p:nvGrpSpPr>
      <p:grpSpPr>
        <a:xfrm>
          <a:off x="0" y="0"/>
          <a:ext cx="0" cy="0"/>
          <a:chOff x="0" y="0"/>
          <a:chExt cx="0" cy="0"/>
        </a:xfrm>
      </p:grpSpPr>
      <p:sp>
        <p:nvSpPr>
          <p:cNvPr id="803" name="Google Shape;803;p5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Q25</a:t>
            </a:r>
            <a:endParaRPr sz="4000" b="1">
              <a:solidFill>
                <a:srgbClr val="0092D2"/>
              </a:solidFill>
              <a:latin typeface="Arial"/>
              <a:ea typeface="Arial"/>
              <a:cs typeface="Arial"/>
              <a:sym typeface="Arial"/>
            </a:endParaRPr>
          </a:p>
        </p:txBody>
      </p:sp>
      <p:sp>
        <p:nvSpPr>
          <p:cNvPr id="804" name="Google Shape;804;p56"/>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is the common name for Sodium carbonate?</a:t>
            </a:r>
            <a:endParaRPr sz="4000">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8"/>
        <p:cNvGrpSpPr/>
        <p:nvPr/>
      </p:nvGrpSpPr>
      <p:grpSpPr>
        <a:xfrm>
          <a:off x="0" y="0"/>
          <a:ext cx="0" cy="0"/>
          <a:chOff x="0" y="0"/>
          <a:chExt cx="0" cy="0"/>
        </a:xfrm>
      </p:grpSpPr>
      <p:sp>
        <p:nvSpPr>
          <p:cNvPr id="809" name="Google Shape;809;p5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Q26</a:t>
            </a:r>
            <a:endParaRPr sz="4000" b="1">
              <a:solidFill>
                <a:srgbClr val="0092D2"/>
              </a:solidFill>
              <a:latin typeface="Arial"/>
              <a:ea typeface="Arial"/>
              <a:cs typeface="Arial"/>
              <a:sym typeface="Arial"/>
            </a:endParaRPr>
          </a:p>
        </p:txBody>
      </p:sp>
      <p:sp>
        <p:nvSpPr>
          <p:cNvPr id="810" name="Google Shape;810;p57"/>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is the largest 3-digit prime number?</a:t>
            </a:r>
            <a:endParaRPr sz="40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7"/>
        <p:cNvGrpSpPr/>
        <p:nvPr/>
      </p:nvGrpSpPr>
      <p:grpSpPr>
        <a:xfrm>
          <a:off x="0" y="0"/>
          <a:ext cx="0" cy="0"/>
          <a:chOff x="0" y="0"/>
          <a:chExt cx="0" cy="0"/>
        </a:xfrm>
      </p:grpSpPr>
      <p:sp>
        <p:nvSpPr>
          <p:cNvPr id="488" name="Google Shape;488;p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Q4</a:t>
            </a:r>
            <a:endParaRPr sz="4000" b="1">
              <a:solidFill>
                <a:srgbClr val="0092D2"/>
              </a:solidFill>
              <a:latin typeface="Arial"/>
              <a:ea typeface="Arial"/>
              <a:cs typeface="Arial"/>
              <a:sym typeface="Arial"/>
            </a:endParaRPr>
          </a:p>
        </p:txBody>
      </p:sp>
      <p:sp>
        <p:nvSpPr>
          <p:cNvPr id="489" name="Google Shape;489;p6"/>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On a ship, a dogwatch is traditionally how many hours long?</a:t>
            </a:r>
            <a:endParaRPr sz="4000">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4"/>
        <p:cNvGrpSpPr/>
        <p:nvPr/>
      </p:nvGrpSpPr>
      <p:grpSpPr>
        <a:xfrm>
          <a:off x="0" y="0"/>
          <a:ext cx="0" cy="0"/>
          <a:chOff x="0" y="0"/>
          <a:chExt cx="0" cy="0"/>
        </a:xfrm>
      </p:grpSpPr>
      <p:sp>
        <p:nvSpPr>
          <p:cNvPr id="815" name="Google Shape;815;p5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Q27</a:t>
            </a:r>
            <a:endParaRPr sz="4000" b="1">
              <a:solidFill>
                <a:srgbClr val="0092D2"/>
              </a:solidFill>
              <a:latin typeface="Arial"/>
              <a:ea typeface="Arial"/>
              <a:cs typeface="Arial"/>
              <a:sym typeface="Arial"/>
            </a:endParaRPr>
          </a:p>
        </p:txBody>
      </p:sp>
      <p:sp>
        <p:nvSpPr>
          <p:cNvPr id="816" name="Google Shape;816;p58"/>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In our solar system which two planets are known as ice giants?</a:t>
            </a:r>
            <a:endParaRPr sz="4000">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0"/>
        <p:cNvGrpSpPr/>
        <p:nvPr/>
      </p:nvGrpSpPr>
      <p:grpSpPr>
        <a:xfrm>
          <a:off x="0" y="0"/>
          <a:ext cx="0" cy="0"/>
          <a:chOff x="0" y="0"/>
          <a:chExt cx="0" cy="0"/>
        </a:xfrm>
      </p:grpSpPr>
      <p:sp>
        <p:nvSpPr>
          <p:cNvPr id="821" name="Google Shape;821;p5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Q28</a:t>
            </a:r>
            <a:endParaRPr sz="4000" b="1">
              <a:solidFill>
                <a:srgbClr val="0092D2"/>
              </a:solidFill>
              <a:latin typeface="Arial"/>
              <a:ea typeface="Arial"/>
              <a:cs typeface="Arial"/>
              <a:sym typeface="Arial"/>
            </a:endParaRPr>
          </a:p>
        </p:txBody>
      </p:sp>
      <p:sp>
        <p:nvSpPr>
          <p:cNvPr id="822" name="Google Shape;822;p59"/>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do people have an uncontrollable need to do if they suffer from narcolepsy?</a:t>
            </a:r>
            <a:endParaRPr sz="4000">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6"/>
        <p:cNvGrpSpPr/>
        <p:nvPr/>
      </p:nvGrpSpPr>
      <p:grpSpPr>
        <a:xfrm>
          <a:off x="0" y="0"/>
          <a:ext cx="0" cy="0"/>
          <a:chOff x="0" y="0"/>
          <a:chExt cx="0" cy="0"/>
        </a:xfrm>
      </p:grpSpPr>
      <p:sp>
        <p:nvSpPr>
          <p:cNvPr id="827" name="Google Shape;827;p6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Q29</a:t>
            </a:r>
            <a:endParaRPr sz="4000" b="1">
              <a:solidFill>
                <a:srgbClr val="0092D2"/>
              </a:solidFill>
              <a:latin typeface="Arial"/>
              <a:ea typeface="Arial"/>
              <a:cs typeface="Arial"/>
              <a:sym typeface="Arial"/>
            </a:endParaRPr>
          </a:p>
        </p:txBody>
      </p:sp>
      <p:sp>
        <p:nvSpPr>
          <p:cNvPr id="828" name="Google Shape;828;p60"/>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How do macropods normally move about?</a:t>
            </a:r>
            <a:endParaRPr sz="4000">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2"/>
        <p:cNvGrpSpPr/>
        <p:nvPr/>
      </p:nvGrpSpPr>
      <p:grpSpPr>
        <a:xfrm>
          <a:off x="0" y="0"/>
          <a:ext cx="0" cy="0"/>
          <a:chOff x="0" y="0"/>
          <a:chExt cx="0" cy="0"/>
        </a:xfrm>
      </p:grpSpPr>
      <p:sp>
        <p:nvSpPr>
          <p:cNvPr id="833" name="Google Shape;833;p6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Q30</a:t>
            </a:r>
            <a:endParaRPr sz="4000" b="1">
              <a:solidFill>
                <a:srgbClr val="0092D2"/>
              </a:solidFill>
              <a:latin typeface="Arial"/>
              <a:ea typeface="Arial"/>
              <a:cs typeface="Arial"/>
              <a:sym typeface="Arial"/>
            </a:endParaRPr>
          </a:p>
        </p:txBody>
      </p:sp>
      <p:sp>
        <p:nvSpPr>
          <p:cNvPr id="834" name="Google Shape;834;p61"/>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The iconic tree, Tāne Mahuta is in danger of becoming infected by what disease?</a:t>
            </a:r>
            <a:endParaRPr sz="4000">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8"/>
        <p:cNvGrpSpPr/>
        <p:nvPr/>
      </p:nvGrpSpPr>
      <p:grpSpPr>
        <a:xfrm>
          <a:off x="0" y="0"/>
          <a:ext cx="0" cy="0"/>
          <a:chOff x="0" y="0"/>
          <a:chExt cx="0" cy="0"/>
        </a:xfrm>
      </p:grpSpPr>
      <p:sp>
        <p:nvSpPr>
          <p:cNvPr id="839" name="Google Shape;839;p62"/>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959"/>
              <a:buFont typeface="Calibri"/>
              <a:buNone/>
            </a:pPr>
            <a:r>
              <a:rPr lang="en-US" sz="3959">
                <a:solidFill>
                  <a:schemeClr val="lt1"/>
                </a:solidFill>
              </a:rPr>
              <a:t> </a:t>
            </a:r>
            <a:r>
              <a:rPr lang="en-US" sz="7200" b="1">
                <a:solidFill>
                  <a:schemeClr val="lt1"/>
                </a:solidFill>
              </a:rPr>
              <a:t>ANSWERS</a:t>
            </a:r>
            <a:endParaRPr sz="7200" b="1">
              <a:solidFill>
                <a:schemeClr val="lt1"/>
              </a:solidFill>
              <a:latin typeface="Arial"/>
              <a:ea typeface="Arial"/>
              <a:cs typeface="Arial"/>
              <a:sym typeface="Arial"/>
            </a:endParaRPr>
          </a:p>
        </p:txBody>
      </p:sp>
      <p:sp>
        <p:nvSpPr>
          <p:cNvPr id="840" name="Google Shape;840;p62"/>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r>
              <a:rPr lang="en-US" sz="6000" b="1"/>
              <a:t>ROUND 4</a:t>
            </a:r>
            <a:br>
              <a:rPr lang="en-US" sz="6000" b="1"/>
            </a:br>
            <a:r>
              <a:rPr lang="en-US" sz="6000" b="1"/>
              <a:t/>
            </a:r>
            <a:br>
              <a:rPr lang="en-US" sz="6000" b="1"/>
            </a:br>
            <a:r>
              <a:rPr lang="en-US" sz="6000" b="1"/>
              <a:t>Junior Section</a:t>
            </a:r>
            <a:br>
              <a:rPr lang="en-US" sz="6000" b="1"/>
            </a:br>
            <a:r>
              <a:rPr lang="en-US" sz="6000" b="1"/>
              <a:t>Years 9-10</a:t>
            </a:r>
            <a:endParaRPr sz="2600">
              <a:solidFill>
                <a:srgbClr val="FFFFFF"/>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4"/>
        <p:cNvGrpSpPr/>
        <p:nvPr/>
      </p:nvGrpSpPr>
      <p:grpSpPr>
        <a:xfrm>
          <a:off x="0" y="0"/>
          <a:ext cx="0" cy="0"/>
          <a:chOff x="0" y="0"/>
          <a:chExt cx="0" cy="0"/>
        </a:xfrm>
      </p:grpSpPr>
      <p:sp>
        <p:nvSpPr>
          <p:cNvPr id="845" name="Google Shape;845;p63"/>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Q21:</a:t>
            </a:r>
            <a:br>
              <a:rPr lang="en-US" sz="4000" b="1" cap="none"/>
            </a:br>
            <a:r>
              <a:rPr lang="en-US" sz="4000" b="1" cap="none"/>
              <a:t>TRUE OR FALSE? STEEL IS A CHEMICAL ELEMENT?</a:t>
            </a:r>
            <a:endParaRPr/>
          </a:p>
        </p:txBody>
      </p:sp>
      <p:sp>
        <p:nvSpPr>
          <p:cNvPr id="846" name="Google Shape;846;p63"/>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FALSE - ALLOY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0"/>
        <p:cNvGrpSpPr/>
        <p:nvPr/>
      </p:nvGrpSpPr>
      <p:grpSpPr>
        <a:xfrm>
          <a:off x="0" y="0"/>
          <a:ext cx="0" cy="0"/>
          <a:chOff x="0" y="0"/>
          <a:chExt cx="0" cy="0"/>
        </a:xfrm>
      </p:grpSpPr>
      <p:sp>
        <p:nvSpPr>
          <p:cNvPr id="851" name="Google Shape;851;p64"/>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Q22:</a:t>
            </a:r>
            <a:br>
              <a:rPr lang="en-US" sz="4000" b="1" cap="none"/>
            </a:br>
            <a:r>
              <a:rPr lang="en-US" sz="4000" b="1" cap="none"/>
              <a:t>WHAT WAS THE NAME GIVEN TO THE SHEEP THAT WAS THE FIRST MAMMAL CLONED FROM AN ADULT CELL?</a:t>
            </a:r>
            <a:endParaRPr/>
          </a:p>
        </p:txBody>
      </p:sp>
      <p:sp>
        <p:nvSpPr>
          <p:cNvPr id="852" name="Google Shape;852;p64"/>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DOLLY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6"/>
        <p:cNvGrpSpPr/>
        <p:nvPr/>
      </p:nvGrpSpPr>
      <p:grpSpPr>
        <a:xfrm>
          <a:off x="0" y="0"/>
          <a:ext cx="0" cy="0"/>
          <a:chOff x="0" y="0"/>
          <a:chExt cx="0" cy="0"/>
        </a:xfrm>
      </p:grpSpPr>
      <p:sp>
        <p:nvSpPr>
          <p:cNvPr id="857" name="Google Shape;857;p65"/>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Q23:</a:t>
            </a:r>
            <a:br>
              <a:rPr lang="en-US" sz="4000" b="1" cap="none"/>
            </a:br>
            <a:r>
              <a:rPr lang="en-US" sz="4000" b="1" cap="none"/>
              <a:t>ELECTRIC CURRENT IS MEASURED USING WHAT DEVICE?</a:t>
            </a:r>
            <a:endParaRPr/>
          </a:p>
        </p:txBody>
      </p:sp>
      <p:sp>
        <p:nvSpPr>
          <p:cNvPr id="858" name="Google Shape;858;p65"/>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AMMETER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2"/>
        <p:cNvGrpSpPr/>
        <p:nvPr/>
      </p:nvGrpSpPr>
      <p:grpSpPr>
        <a:xfrm>
          <a:off x="0" y="0"/>
          <a:ext cx="0" cy="0"/>
          <a:chOff x="0" y="0"/>
          <a:chExt cx="0" cy="0"/>
        </a:xfrm>
      </p:grpSpPr>
      <p:sp>
        <p:nvSpPr>
          <p:cNvPr id="863" name="Google Shape;863;p66"/>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Q24:</a:t>
            </a:r>
            <a:br>
              <a:rPr lang="en-US" sz="4000" b="1" cap="none"/>
            </a:br>
            <a:r>
              <a:rPr lang="en-US" sz="4000" b="1" cap="none"/>
              <a:t>WHICH NZ BIRD IS ALSO KNOWN AS KORIMAKO AND MAKOMAKO?</a:t>
            </a:r>
            <a:endParaRPr/>
          </a:p>
        </p:txBody>
      </p:sp>
      <p:sp>
        <p:nvSpPr>
          <p:cNvPr id="864" name="Google Shape;864;p66"/>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BELLBIRD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8"/>
        <p:cNvGrpSpPr/>
        <p:nvPr/>
      </p:nvGrpSpPr>
      <p:grpSpPr>
        <a:xfrm>
          <a:off x="0" y="0"/>
          <a:ext cx="0" cy="0"/>
          <a:chOff x="0" y="0"/>
          <a:chExt cx="0" cy="0"/>
        </a:xfrm>
      </p:grpSpPr>
      <p:sp>
        <p:nvSpPr>
          <p:cNvPr id="869" name="Google Shape;869;p67"/>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Q25:</a:t>
            </a:r>
            <a:br>
              <a:rPr lang="en-US" sz="4000" b="1" cap="none"/>
            </a:br>
            <a:r>
              <a:rPr lang="en-US" sz="4000" b="1" cap="none"/>
              <a:t>WHAT IS THE COMMON NAME FOR SODIUM CARBONATE?</a:t>
            </a:r>
            <a:endParaRPr/>
          </a:p>
        </p:txBody>
      </p:sp>
      <p:sp>
        <p:nvSpPr>
          <p:cNvPr id="870" name="Google Shape;870;p67"/>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WASHING SODA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3"/>
        <p:cNvGrpSpPr/>
        <p:nvPr/>
      </p:nvGrpSpPr>
      <p:grpSpPr>
        <a:xfrm>
          <a:off x="0" y="0"/>
          <a:ext cx="0" cy="0"/>
          <a:chOff x="0" y="0"/>
          <a:chExt cx="0" cy="0"/>
        </a:xfrm>
      </p:grpSpPr>
      <p:sp>
        <p:nvSpPr>
          <p:cNvPr id="494" name="Google Shape;494;p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Q5</a:t>
            </a:r>
            <a:endParaRPr sz="4000" b="1">
              <a:solidFill>
                <a:srgbClr val="0092D2"/>
              </a:solidFill>
              <a:latin typeface="Arial"/>
              <a:ea typeface="Arial"/>
              <a:cs typeface="Arial"/>
              <a:sym typeface="Arial"/>
            </a:endParaRPr>
          </a:p>
        </p:txBody>
      </p:sp>
      <p:sp>
        <p:nvSpPr>
          <p:cNvPr id="495" name="Google Shape;495;p7"/>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As the oceans absorb more CO2 from a warming atmosphere, will the pH of the oceans go up or down?</a:t>
            </a:r>
            <a:endParaRPr sz="4000">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4"/>
        <p:cNvGrpSpPr/>
        <p:nvPr/>
      </p:nvGrpSpPr>
      <p:grpSpPr>
        <a:xfrm>
          <a:off x="0" y="0"/>
          <a:ext cx="0" cy="0"/>
          <a:chOff x="0" y="0"/>
          <a:chExt cx="0" cy="0"/>
        </a:xfrm>
      </p:grpSpPr>
      <p:sp>
        <p:nvSpPr>
          <p:cNvPr id="875" name="Google Shape;875;p68"/>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Q26:</a:t>
            </a:r>
            <a:br>
              <a:rPr lang="en-US" sz="4000" b="1" cap="none"/>
            </a:br>
            <a:r>
              <a:rPr lang="en-US" sz="4000" b="1" cap="none"/>
              <a:t>WHAT IS THE LARGEST 3-DIGIT PRIME NUMBER?</a:t>
            </a:r>
            <a:endParaRPr/>
          </a:p>
        </p:txBody>
      </p:sp>
      <p:sp>
        <p:nvSpPr>
          <p:cNvPr id="876" name="Google Shape;876;p68"/>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997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0"/>
        <p:cNvGrpSpPr/>
        <p:nvPr/>
      </p:nvGrpSpPr>
      <p:grpSpPr>
        <a:xfrm>
          <a:off x="0" y="0"/>
          <a:ext cx="0" cy="0"/>
          <a:chOff x="0" y="0"/>
          <a:chExt cx="0" cy="0"/>
        </a:xfrm>
      </p:grpSpPr>
      <p:sp>
        <p:nvSpPr>
          <p:cNvPr id="881" name="Google Shape;881;p69"/>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Q27:</a:t>
            </a:r>
            <a:br>
              <a:rPr lang="en-US" sz="4000" b="1" cap="none"/>
            </a:br>
            <a:r>
              <a:rPr lang="en-US" sz="4000" b="1" cap="none"/>
              <a:t>IN OUR SOLAR SYSTEM WHICH TWO PLANETS ARE KNOWN AS ICE GIANTS?</a:t>
            </a:r>
            <a:endParaRPr/>
          </a:p>
        </p:txBody>
      </p:sp>
      <p:sp>
        <p:nvSpPr>
          <p:cNvPr id="882" name="Google Shape;882;p69"/>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URANUS AND NEPTUNE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6"/>
        <p:cNvGrpSpPr/>
        <p:nvPr/>
      </p:nvGrpSpPr>
      <p:grpSpPr>
        <a:xfrm>
          <a:off x="0" y="0"/>
          <a:ext cx="0" cy="0"/>
          <a:chOff x="0" y="0"/>
          <a:chExt cx="0" cy="0"/>
        </a:xfrm>
      </p:grpSpPr>
      <p:sp>
        <p:nvSpPr>
          <p:cNvPr id="887" name="Google Shape;887;p70"/>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Q28:</a:t>
            </a:r>
            <a:br>
              <a:rPr lang="en-US" sz="4000" b="1" cap="none"/>
            </a:br>
            <a:r>
              <a:rPr lang="en-US" sz="4000" b="1" cap="none"/>
              <a:t>WHAT DO PEOPLE HAVE AN UNCONTROLLABLE NEED TO DO IF THEY SUFFER FROM NARCOLEPSY?</a:t>
            </a:r>
            <a:endParaRPr/>
          </a:p>
        </p:txBody>
      </p:sp>
      <p:sp>
        <p:nvSpPr>
          <p:cNvPr id="888" name="Google Shape;888;p70"/>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SLEEP</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2"/>
        <p:cNvGrpSpPr/>
        <p:nvPr/>
      </p:nvGrpSpPr>
      <p:grpSpPr>
        <a:xfrm>
          <a:off x="0" y="0"/>
          <a:ext cx="0" cy="0"/>
          <a:chOff x="0" y="0"/>
          <a:chExt cx="0" cy="0"/>
        </a:xfrm>
      </p:grpSpPr>
      <p:sp>
        <p:nvSpPr>
          <p:cNvPr id="893" name="Google Shape;893;p71"/>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Q29:</a:t>
            </a:r>
            <a:br>
              <a:rPr lang="en-US" sz="4000" b="1" cap="none"/>
            </a:br>
            <a:r>
              <a:rPr lang="en-US" sz="4000" b="1" cap="none"/>
              <a:t>HOW DO MACROPODS NORMALLY MOVE ABOUT?</a:t>
            </a:r>
            <a:endParaRPr/>
          </a:p>
        </p:txBody>
      </p:sp>
      <p:sp>
        <p:nvSpPr>
          <p:cNvPr id="894" name="Google Shape;894;p71"/>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BY HOPPING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8"/>
        <p:cNvGrpSpPr/>
        <p:nvPr/>
      </p:nvGrpSpPr>
      <p:grpSpPr>
        <a:xfrm>
          <a:off x="0" y="0"/>
          <a:ext cx="0" cy="0"/>
          <a:chOff x="0" y="0"/>
          <a:chExt cx="0" cy="0"/>
        </a:xfrm>
      </p:grpSpPr>
      <p:sp>
        <p:nvSpPr>
          <p:cNvPr id="899" name="Google Shape;899;p72"/>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Q30:</a:t>
            </a:r>
            <a:br>
              <a:rPr lang="en-US" sz="4000" b="1" cap="none"/>
            </a:br>
            <a:r>
              <a:rPr lang="en-US" sz="3600" cap="none">
                <a:latin typeface="Times New Roman"/>
                <a:ea typeface="Times New Roman"/>
                <a:cs typeface="Times New Roman"/>
                <a:sym typeface="Times New Roman"/>
              </a:rPr>
              <a:t>THE ICONIC TREE, T</a:t>
            </a:r>
            <a:r>
              <a:rPr lang="en-US" sz="3600">
                <a:latin typeface="Times New Roman"/>
                <a:ea typeface="Times New Roman"/>
                <a:cs typeface="Times New Roman"/>
                <a:sym typeface="Times New Roman"/>
              </a:rPr>
              <a:t>Ā</a:t>
            </a:r>
            <a:r>
              <a:rPr lang="en-US" sz="3600" cap="none">
                <a:latin typeface="Times New Roman"/>
                <a:ea typeface="Times New Roman"/>
                <a:cs typeface="Times New Roman"/>
                <a:sym typeface="Times New Roman"/>
              </a:rPr>
              <a:t>NE MAHUTA IS IN DANGER OF BECOMING INFECTED BY WHAT DISEASE?</a:t>
            </a:r>
            <a:endParaRPr sz="3600">
              <a:latin typeface="Times New Roman"/>
              <a:ea typeface="Times New Roman"/>
              <a:cs typeface="Times New Roman"/>
              <a:sym typeface="Times New Roman"/>
            </a:endParaRPr>
          </a:p>
        </p:txBody>
      </p:sp>
      <p:sp>
        <p:nvSpPr>
          <p:cNvPr id="900" name="Google Shape;900;p72"/>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KAURI DIEBACK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4"/>
        <p:cNvGrpSpPr/>
        <p:nvPr/>
      </p:nvGrpSpPr>
      <p:grpSpPr>
        <a:xfrm>
          <a:off x="0" y="0"/>
          <a:ext cx="0" cy="0"/>
          <a:chOff x="0" y="0"/>
          <a:chExt cx="0" cy="0"/>
        </a:xfrm>
      </p:grpSpPr>
      <p:sp>
        <p:nvSpPr>
          <p:cNvPr id="905" name="Google Shape;905;p73"/>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8000"/>
              <a:buFont typeface="Calibri"/>
              <a:buNone/>
            </a:pPr>
            <a:r>
              <a:rPr lang="en-US" sz="8000">
                <a:solidFill>
                  <a:schemeClr val="lt1"/>
                </a:solidFill>
              </a:rPr>
              <a:t> QUESTIONS</a:t>
            </a:r>
            <a:endParaRPr sz="8000" b="1">
              <a:solidFill>
                <a:schemeClr val="lt1"/>
              </a:solidFill>
              <a:latin typeface="Arial"/>
              <a:ea typeface="Arial"/>
              <a:cs typeface="Arial"/>
              <a:sym typeface="Arial"/>
            </a:endParaRPr>
          </a:p>
        </p:txBody>
      </p:sp>
      <p:sp>
        <p:nvSpPr>
          <p:cNvPr id="906" name="Google Shape;906;p73"/>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6000"/>
              <a:buNone/>
            </a:pPr>
            <a:r>
              <a:rPr lang="en-US" sz="6000" b="1"/>
              <a:t>ROUND 5</a:t>
            </a:r>
            <a:br>
              <a:rPr lang="en-US" sz="6000" b="1"/>
            </a:br>
            <a:r>
              <a:rPr lang="en-US" sz="6000" b="1"/>
              <a:t/>
            </a:r>
            <a:br>
              <a:rPr lang="en-US" sz="6000" b="1"/>
            </a:br>
            <a:r>
              <a:rPr lang="en-US" sz="6000" b="1"/>
              <a:t>Junior Section</a:t>
            </a:r>
            <a:br>
              <a:rPr lang="en-US" sz="6000" b="1"/>
            </a:br>
            <a:r>
              <a:rPr lang="en-US" sz="6000" b="1"/>
              <a:t>Years 9-10</a:t>
            </a:r>
            <a:endParaRPr sz="6000">
              <a:solidFill>
                <a:srgbClr val="FFFFFF"/>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0"/>
        <p:cNvGrpSpPr/>
        <p:nvPr/>
      </p:nvGrpSpPr>
      <p:grpSpPr>
        <a:xfrm>
          <a:off x="0" y="0"/>
          <a:ext cx="0" cy="0"/>
          <a:chOff x="0" y="0"/>
          <a:chExt cx="0" cy="0"/>
        </a:xfrm>
      </p:grpSpPr>
      <p:sp>
        <p:nvSpPr>
          <p:cNvPr id="911" name="Google Shape;911;p7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Q31</a:t>
            </a:r>
            <a:endParaRPr sz="4000" b="1">
              <a:solidFill>
                <a:srgbClr val="0092D2"/>
              </a:solidFill>
              <a:latin typeface="Arial"/>
              <a:ea typeface="Arial"/>
              <a:cs typeface="Arial"/>
              <a:sym typeface="Arial"/>
            </a:endParaRPr>
          </a:p>
        </p:txBody>
      </p:sp>
      <p:sp>
        <p:nvSpPr>
          <p:cNvPr id="912" name="Google Shape;912;p74"/>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In electricity a negative electrode is called?</a:t>
            </a:r>
            <a:endParaRPr sz="4000">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6"/>
        <p:cNvGrpSpPr/>
        <p:nvPr/>
      </p:nvGrpSpPr>
      <p:grpSpPr>
        <a:xfrm>
          <a:off x="0" y="0"/>
          <a:ext cx="0" cy="0"/>
          <a:chOff x="0" y="0"/>
          <a:chExt cx="0" cy="0"/>
        </a:xfrm>
      </p:grpSpPr>
      <p:sp>
        <p:nvSpPr>
          <p:cNvPr id="917" name="Google Shape;917;p7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Q32</a:t>
            </a:r>
            <a:endParaRPr sz="4000" b="1">
              <a:solidFill>
                <a:srgbClr val="0092D2"/>
              </a:solidFill>
              <a:latin typeface="Arial"/>
              <a:ea typeface="Arial"/>
              <a:cs typeface="Arial"/>
              <a:sym typeface="Arial"/>
            </a:endParaRPr>
          </a:p>
        </p:txBody>
      </p:sp>
      <p:sp>
        <p:nvSpPr>
          <p:cNvPr id="918" name="Google Shape;918;p75"/>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is the next number in the Fibonacci sequence: 0, 1, 1, 2, 3, 5, 8, 13, 21, 34, ?</a:t>
            </a:r>
            <a:endParaRPr sz="4000">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2"/>
        <p:cNvGrpSpPr/>
        <p:nvPr/>
      </p:nvGrpSpPr>
      <p:grpSpPr>
        <a:xfrm>
          <a:off x="0" y="0"/>
          <a:ext cx="0" cy="0"/>
          <a:chOff x="0" y="0"/>
          <a:chExt cx="0" cy="0"/>
        </a:xfrm>
      </p:grpSpPr>
      <p:sp>
        <p:nvSpPr>
          <p:cNvPr id="923" name="Google Shape;923;p7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Q33</a:t>
            </a:r>
            <a:endParaRPr sz="4000" b="1">
              <a:solidFill>
                <a:srgbClr val="0092D2"/>
              </a:solidFill>
              <a:latin typeface="Arial"/>
              <a:ea typeface="Arial"/>
              <a:cs typeface="Arial"/>
              <a:sym typeface="Arial"/>
            </a:endParaRPr>
          </a:p>
        </p:txBody>
      </p:sp>
      <p:sp>
        <p:nvSpPr>
          <p:cNvPr id="924" name="Google Shape;924;p76"/>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A very contentious method of pest control used widely in NZ that has been subject to widespread protests, is?</a:t>
            </a:r>
            <a:endParaRPr sz="4000">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8"/>
        <p:cNvGrpSpPr/>
        <p:nvPr/>
      </p:nvGrpSpPr>
      <p:grpSpPr>
        <a:xfrm>
          <a:off x="0" y="0"/>
          <a:ext cx="0" cy="0"/>
          <a:chOff x="0" y="0"/>
          <a:chExt cx="0" cy="0"/>
        </a:xfrm>
      </p:grpSpPr>
      <p:sp>
        <p:nvSpPr>
          <p:cNvPr id="929" name="Google Shape;929;p7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Q34</a:t>
            </a:r>
            <a:endParaRPr sz="4000" b="1">
              <a:solidFill>
                <a:srgbClr val="0092D2"/>
              </a:solidFill>
              <a:latin typeface="Arial"/>
              <a:ea typeface="Arial"/>
              <a:cs typeface="Arial"/>
              <a:sym typeface="Arial"/>
            </a:endParaRPr>
          </a:p>
        </p:txBody>
      </p:sp>
      <p:sp>
        <p:nvSpPr>
          <p:cNvPr id="930" name="Google Shape;930;p77"/>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is the only mammal born with horns?</a:t>
            </a:r>
            <a:endParaRPr sz="40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9"/>
        <p:cNvGrpSpPr/>
        <p:nvPr/>
      </p:nvGrpSpPr>
      <p:grpSpPr>
        <a:xfrm>
          <a:off x="0" y="0"/>
          <a:ext cx="0" cy="0"/>
          <a:chOff x="0" y="0"/>
          <a:chExt cx="0" cy="0"/>
        </a:xfrm>
      </p:grpSpPr>
      <p:sp>
        <p:nvSpPr>
          <p:cNvPr id="500" name="Google Shape;500;p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Q6</a:t>
            </a:r>
            <a:endParaRPr sz="4000" b="1">
              <a:solidFill>
                <a:srgbClr val="0092D2"/>
              </a:solidFill>
              <a:latin typeface="Arial"/>
              <a:ea typeface="Arial"/>
              <a:cs typeface="Arial"/>
              <a:sym typeface="Arial"/>
            </a:endParaRPr>
          </a:p>
        </p:txBody>
      </p:sp>
      <p:sp>
        <p:nvSpPr>
          <p:cNvPr id="501" name="Google Shape;501;p8"/>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A magnifying glass is what type of lens?</a:t>
            </a:r>
            <a:endParaRPr sz="4000">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4"/>
        <p:cNvGrpSpPr/>
        <p:nvPr/>
      </p:nvGrpSpPr>
      <p:grpSpPr>
        <a:xfrm>
          <a:off x="0" y="0"/>
          <a:ext cx="0" cy="0"/>
          <a:chOff x="0" y="0"/>
          <a:chExt cx="0" cy="0"/>
        </a:xfrm>
      </p:grpSpPr>
      <p:sp>
        <p:nvSpPr>
          <p:cNvPr id="935" name="Google Shape;935;p7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Q35</a:t>
            </a:r>
            <a:endParaRPr sz="4000" b="1">
              <a:solidFill>
                <a:srgbClr val="0092D2"/>
              </a:solidFill>
              <a:latin typeface="Arial"/>
              <a:ea typeface="Arial"/>
              <a:cs typeface="Arial"/>
              <a:sym typeface="Arial"/>
            </a:endParaRPr>
          </a:p>
        </p:txBody>
      </p:sp>
      <p:sp>
        <p:nvSpPr>
          <p:cNvPr id="936" name="Google Shape;936;p78"/>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Ferrum is the latin name for which metallic element?</a:t>
            </a:r>
            <a:endParaRPr sz="4000">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0"/>
        <p:cNvGrpSpPr/>
        <p:nvPr/>
      </p:nvGrpSpPr>
      <p:grpSpPr>
        <a:xfrm>
          <a:off x="0" y="0"/>
          <a:ext cx="0" cy="0"/>
          <a:chOff x="0" y="0"/>
          <a:chExt cx="0" cy="0"/>
        </a:xfrm>
      </p:grpSpPr>
      <p:sp>
        <p:nvSpPr>
          <p:cNvPr id="941" name="Google Shape;941;p7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Q36</a:t>
            </a:r>
            <a:endParaRPr sz="4000" b="1">
              <a:solidFill>
                <a:srgbClr val="0092D2"/>
              </a:solidFill>
              <a:latin typeface="Arial"/>
              <a:ea typeface="Arial"/>
              <a:cs typeface="Arial"/>
              <a:sym typeface="Arial"/>
            </a:endParaRPr>
          </a:p>
        </p:txBody>
      </p:sp>
      <p:sp>
        <p:nvSpPr>
          <p:cNvPr id="942" name="Google Shape;942;p79"/>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is the Roman numeral for 50?</a:t>
            </a:r>
            <a:endParaRPr sz="4000">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6"/>
        <p:cNvGrpSpPr/>
        <p:nvPr/>
      </p:nvGrpSpPr>
      <p:grpSpPr>
        <a:xfrm>
          <a:off x="0" y="0"/>
          <a:ext cx="0" cy="0"/>
          <a:chOff x="0" y="0"/>
          <a:chExt cx="0" cy="0"/>
        </a:xfrm>
      </p:grpSpPr>
      <p:sp>
        <p:nvSpPr>
          <p:cNvPr id="947" name="Google Shape;947;p8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Q37</a:t>
            </a:r>
            <a:endParaRPr sz="4000" b="1">
              <a:solidFill>
                <a:srgbClr val="0092D2"/>
              </a:solidFill>
              <a:latin typeface="Arial"/>
              <a:ea typeface="Arial"/>
              <a:cs typeface="Arial"/>
              <a:sym typeface="Arial"/>
            </a:endParaRPr>
          </a:p>
        </p:txBody>
      </p:sp>
      <p:sp>
        <p:nvSpPr>
          <p:cNvPr id="948" name="Google Shape;948;p80"/>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Who discovered penicillin?</a:t>
            </a:r>
            <a:endParaRPr sz="4000">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2"/>
        <p:cNvGrpSpPr/>
        <p:nvPr/>
      </p:nvGrpSpPr>
      <p:grpSpPr>
        <a:xfrm>
          <a:off x="0" y="0"/>
          <a:ext cx="0" cy="0"/>
          <a:chOff x="0" y="0"/>
          <a:chExt cx="0" cy="0"/>
        </a:xfrm>
      </p:grpSpPr>
      <p:sp>
        <p:nvSpPr>
          <p:cNvPr id="953" name="Google Shape;953;p8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Q38</a:t>
            </a:r>
            <a:endParaRPr sz="4000" b="1">
              <a:solidFill>
                <a:srgbClr val="0092D2"/>
              </a:solidFill>
              <a:latin typeface="Arial"/>
              <a:ea typeface="Arial"/>
              <a:cs typeface="Arial"/>
              <a:sym typeface="Arial"/>
            </a:endParaRPr>
          </a:p>
        </p:txBody>
      </p:sp>
      <p:sp>
        <p:nvSpPr>
          <p:cNvPr id="954" name="Google Shape;954;p81"/>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animal's brain was recently 'brought back to life' by scientists?</a:t>
            </a:r>
            <a:endParaRPr sz="4000">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8"/>
        <p:cNvGrpSpPr/>
        <p:nvPr/>
      </p:nvGrpSpPr>
      <p:grpSpPr>
        <a:xfrm>
          <a:off x="0" y="0"/>
          <a:ext cx="0" cy="0"/>
          <a:chOff x="0" y="0"/>
          <a:chExt cx="0" cy="0"/>
        </a:xfrm>
      </p:grpSpPr>
      <p:sp>
        <p:nvSpPr>
          <p:cNvPr id="959" name="Google Shape;959;p8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Q39</a:t>
            </a:r>
            <a:endParaRPr sz="4000" b="1">
              <a:solidFill>
                <a:srgbClr val="0092D2"/>
              </a:solidFill>
              <a:latin typeface="Arial"/>
              <a:ea typeface="Arial"/>
              <a:cs typeface="Arial"/>
              <a:sym typeface="Arial"/>
            </a:endParaRPr>
          </a:p>
        </p:txBody>
      </p:sp>
      <p:sp>
        <p:nvSpPr>
          <p:cNvPr id="960" name="Google Shape;960;p82"/>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The moon Titan orbits what planet?</a:t>
            </a:r>
            <a:endParaRPr sz="4000">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4"/>
        <p:cNvGrpSpPr/>
        <p:nvPr/>
      </p:nvGrpSpPr>
      <p:grpSpPr>
        <a:xfrm>
          <a:off x="0" y="0"/>
          <a:ext cx="0" cy="0"/>
          <a:chOff x="0" y="0"/>
          <a:chExt cx="0" cy="0"/>
        </a:xfrm>
      </p:grpSpPr>
      <p:sp>
        <p:nvSpPr>
          <p:cNvPr id="965" name="Google Shape;965;p8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Q40</a:t>
            </a:r>
            <a:endParaRPr sz="4000" b="1">
              <a:solidFill>
                <a:srgbClr val="0092D2"/>
              </a:solidFill>
              <a:latin typeface="Arial"/>
              <a:ea typeface="Arial"/>
              <a:cs typeface="Arial"/>
              <a:sym typeface="Arial"/>
            </a:endParaRPr>
          </a:p>
        </p:txBody>
      </p:sp>
      <p:sp>
        <p:nvSpPr>
          <p:cNvPr id="966" name="Google Shape;966;p83"/>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SpaceX was founded by what South African-born inventor?</a:t>
            </a:r>
            <a:endParaRPr sz="4000">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0"/>
        <p:cNvGrpSpPr/>
        <p:nvPr/>
      </p:nvGrpSpPr>
      <p:grpSpPr>
        <a:xfrm>
          <a:off x="0" y="0"/>
          <a:ext cx="0" cy="0"/>
          <a:chOff x="0" y="0"/>
          <a:chExt cx="0" cy="0"/>
        </a:xfrm>
      </p:grpSpPr>
      <p:sp>
        <p:nvSpPr>
          <p:cNvPr id="971" name="Google Shape;971;p84"/>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959"/>
              <a:buFont typeface="Calibri"/>
              <a:buNone/>
            </a:pPr>
            <a:r>
              <a:rPr lang="en-US" sz="3959">
                <a:solidFill>
                  <a:schemeClr val="lt1"/>
                </a:solidFill>
              </a:rPr>
              <a:t> </a:t>
            </a:r>
            <a:r>
              <a:rPr lang="en-US" sz="7200" b="1">
                <a:solidFill>
                  <a:schemeClr val="lt1"/>
                </a:solidFill>
              </a:rPr>
              <a:t>ANSWERS</a:t>
            </a:r>
            <a:endParaRPr sz="7200" b="1">
              <a:solidFill>
                <a:schemeClr val="lt1"/>
              </a:solidFill>
              <a:latin typeface="Arial"/>
              <a:ea typeface="Arial"/>
              <a:cs typeface="Arial"/>
              <a:sym typeface="Arial"/>
            </a:endParaRPr>
          </a:p>
        </p:txBody>
      </p:sp>
      <p:sp>
        <p:nvSpPr>
          <p:cNvPr id="972" name="Google Shape;972;p84"/>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6000"/>
              <a:buChar char="•"/>
            </a:pPr>
            <a:r>
              <a:rPr lang="en-US" sz="6000" b="1"/>
              <a:t>ROUND 5</a:t>
            </a:r>
            <a:br>
              <a:rPr lang="en-US" sz="6000" b="1"/>
            </a:br>
            <a:r>
              <a:rPr lang="en-US" sz="6000" b="1"/>
              <a:t/>
            </a:r>
            <a:br>
              <a:rPr lang="en-US" sz="6000" b="1"/>
            </a:br>
            <a:r>
              <a:rPr lang="en-US" sz="6000" b="1"/>
              <a:t>Junior Section</a:t>
            </a:r>
            <a:br>
              <a:rPr lang="en-US" sz="6000" b="1"/>
            </a:br>
            <a:r>
              <a:rPr lang="en-US" sz="6000" b="1"/>
              <a:t>Years 9-10</a:t>
            </a:r>
            <a:endParaRPr sz="2600">
              <a:solidFill>
                <a:srgbClr val="FFFFFF"/>
              </a:solidFill>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6"/>
        <p:cNvGrpSpPr/>
        <p:nvPr/>
      </p:nvGrpSpPr>
      <p:grpSpPr>
        <a:xfrm>
          <a:off x="0" y="0"/>
          <a:ext cx="0" cy="0"/>
          <a:chOff x="0" y="0"/>
          <a:chExt cx="0" cy="0"/>
        </a:xfrm>
      </p:grpSpPr>
      <p:sp>
        <p:nvSpPr>
          <p:cNvPr id="977" name="Google Shape;977;p85"/>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Q31:</a:t>
            </a:r>
            <a:br>
              <a:rPr lang="en-US" sz="4000" b="1" cap="none"/>
            </a:br>
            <a:r>
              <a:rPr lang="en-US" sz="4000" b="1" cap="none"/>
              <a:t>IN ELECTRICITY A NEGATIVE ELECTRODE IS CALLED?</a:t>
            </a:r>
            <a:endParaRPr/>
          </a:p>
        </p:txBody>
      </p:sp>
      <p:sp>
        <p:nvSpPr>
          <p:cNvPr id="978" name="Google Shape;978;p85"/>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CATHODE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2"/>
        <p:cNvGrpSpPr/>
        <p:nvPr/>
      </p:nvGrpSpPr>
      <p:grpSpPr>
        <a:xfrm>
          <a:off x="0" y="0"/>
          <a:ext cx="0" cy="0"/>
          <a:chOff x="0" y="0"/>
          <a:chExt cx="0" cy="0"/>
        </a:xfrm>
      </p:grpSpPr>
      <p:sp>
        <p:nvSpPr>
          <p:cNvPr id="983" name="Google Shape;983;p86"/>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Q32:</a:t>
            </a:r>
            <a:br>
              <a:rPr lang="en-US" sz="4000" b="1" cap="none"/>
            </a:br>
            <a:r>
              <a:rPr lang="en-US" sz="4000" b="1" cap="none"/>
              <a:t>WHAT IS THE NEXT NUMBER IN THE FIBONACCI SEQUENCE: 0, 1, 1, 2, 3, 5, 8, 13, 21, 34, ?</a:t>
            </a:r>
            <a:endParaRPr/>
          </a:p>
        </p:txBody>
      </p:sp>
      <p:sp>
        <p:nvSpPr>
          <p:cNvPr id="984" name="Google Shape;984;p86"/>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8"/>
        <p:cNvGrpSpPr/>
        <p:nvPr/>
      </p:nvGrpSpPr>
      <p:grpSpPr>
        <a:xfrm>
          <a:off x="0" y="0"/>
          <a:ext cx="0" cy="0"/>
          <a:chOff x="0" y="0"/>
          <a:chExt cx="0" cy="0"/>
        </a:xfrm>
      </p:grpSpPr>
      <p:sp>
        <p:nvSpPr>
          <p:cNvPr id="989" name="Google Shape;989;p87"/>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Q33:</a:t>
            </a:r>
            <a:br>
              <a:rPr lang="en-US" sz="4000" b="1" cap="none"/>
            </a:br>
            <a:r>
              <a:rPr lang="en-US" sz="4000" b="1" cap="none"/>
              <a:t>A VERY CONTENTIOUS METHOD OF PEST CONTROL USED WIDELY IN NZ THAT HAS BEEN SUBJECT TO WIDESPREAD PROTESTS, IS?</a:t>
            </a:r>
            <a:endParaRPr/>
          </a:p>
        </p:txBody>
      </p:sp>
      <p:sp>
        <p:nvSpPr>
          <p:cNvPr id="990" name="Google Shape;990;p87"/>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1080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5"/>
        <p:cNvGrpSpPr/>
        <p:nvPr/>
      </p:nvGrpSpPr>
      <p:grpSpPr>
        <a:xfrm>
          <a:off x="0" y="0"/>
          <a:ext cx="0" cy="0"/>
          <a:chOff x="0" y="0"/>
          <a:chExt cx="0" cy="0"/>
        </a:xfrm>
      </p:grpSpPr>
      <p:sp>
        <p:nvSpPr>
          <p:cNvPr id="506" name="Google Shape;506;p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Q7</a:t>
            </a:r>
            <a:endParaRPr sz="4000" b="1">
              <a:solidFill>
                <a:srgbClr val="0092D2"/>
              </a:solidFill>
              <a:latin typeface="Arial"/>
              <a:ea typeface="Arial"/>
              <a:cs typeface="Arial"/>
              <a:sym typeface="Arial"/>
            </a:endParaRPr>
          </a:p>
        </p:txBody>
      </p:sp>
      <p:sp>
        <p:nvSpPr>
          <p:cNvPr id="507" name="Google Shape;507;p9"/>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Which British physician developed the first effective vaccine against Smallpox?</a:t>
            </a:r>
            <a:endParaRPr sz="4000">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4"/>
        <p:cNvGrpSpPr/>
        <p:nvPr/>
      </p:nvGrpSpPr>
      <p:grpSpPr>
        <a:xfrm>
          <a:off x="0" y="0"/>
          <a:ext cx="0" cy="0"/>
          <a:chOff x="0" y="0"/>
          <a:chExt cx="0" cy="0"/>
        </a:xfrm>
      </p:grpSpPr>
      <p:sp>
        <p:nvSpPr>
          <p:cNvPr id="995" name="Google Shape;995;p88"/>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Q34:</a:t>
            </a:r>
            <a:br>
              <a:rPr lang="en-US" sz="4000" b="1" cap="none"/>
            </a:br>
            <a:r>
              <a:rPr lang="en-US" sz="4000" b="1" cap="none"/>
              <a:t>WHAT IS THE ONLY MAMMAL BORN WITH HORNS?</a:t>
            </a:r>
            <a:endParaRPr/>
          </a:p>
        </p:txBody>
      </p:sp>
      <p:sp>
        <p:nvSpPr>
          <p:cNvPr id="996" name="Google Shape;996;p88"/>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GIRAFFE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0"/>
        <p:cNvGrpSpPr/>
        <p:nvPr/>
      </p:nvGrpSpPr>
      <p:grpSpPr>
        <a:xfrm>
          <a:off x="0" y="0"/>
          <a:ext cx="0" cy="0"/>
          <a:chOff x="0" y="0"/>
          <a:chExt cx="0" cy="0"/>
        </a:xfrm>
      </p:grpSpPr>
      <p:sp>
        <p:nvSpPr>
          <p:cNvPr id="1001" name="Google Shape;1001;p89"/>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Q35:</a:t>
            </a:r>
            <a:br>
              <a:rPr lang="en-US" sz="4000" b="1" cap="none"/>
            </a:br>
            <a:r>
              <a:rPr lang="en-US" sz="4000" b="1" cap="none"/>
              <a:t>FERRUM IS THE LATIN NAME FOR WHICH METALLIC ELEMENT?</a:t>
            </a:r>
            <a:endParaRPr/>
          </a:p>
        </p:txBody>
      </p:sp>
      <p:sp>
        <p:nvSpPr>
          <p:cNvPr id="1002" name="Google Shape;1002;p89"/>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IRON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6"/>
        <p:cNvGrpSpPr/>
        <p:nvPr/>
      </p:nvGrpSpPr>
      <p:grpSpPr>
        <a:xfrm>
          <a:off x="0" y="0"/>
          <a:ext cx="0" cy="0"/>
          <a:chOff x="0" y="0"/>
          <a:chExt cx="0" cy="0"/>
        </a:xfrm>
      </p:grpSpPr>
      <p:sp>
        <p:nvSpPr>
          <p:cNvPr id="1007" name="Google Shape;1007;p90"/>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Q36:</a:t>
            </a:r>
            <a:br>
              <a:rPr lang="en-US" sz="4000" b="1" cap="none"/>
            </a:br>
            <a:r>
              <a:rPr lang="en-US" sz="4000" b="1" cap="none"/>
              <a:t>WHAT IS THE ROMAN NUMERAL FOR 50?</a:t>
            </a:r>
            <a:endParaRPr/>
          </a:p>
        </p:txBody>
      </p:sp>
      <p:sp>
        <p:nvSpPr>
          <p:cNvPr id="1008" name="Google Shape;1008;p90"/>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2"/>
        <p:cNvGrpSpPr/>
        <p:nvPr/>
      </p:nvGrpSpPr>
      <p:grpSpPr>
        <a:xfrm>
          <a:off x="0" y="0"/>
          <a:ext cx="0" cy="0"/>
          <a:chOff x="0" y="0"/>
          <a:chExt cx="0" cy="0"/>
        </a:xfrm>
      </p:grpSpPr>
      <p:sp>
        <p:nvSpPr>
          <p:cNvPr id="1013" name="Google Shape;1013;p91"/>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Q37:</a:t>
            </a:r>
            <a:br>
              <a:rPr lang="en-US" sz="4000" b="1" cap="none"/>
            </a:br>
            <a:r>
              <a:rPr lang="en-US" sz="4000" b="1" cap="none"/>
              <a:t>WHO DISCOVERED PENICILLIN?</a:t>
            </a:r>
            <a:endParaRPr/>
          </a:p>
        </p:txBody>
      </p:sp>
      <p:sp>
        <p:nvSpPr>
          <p:cNvPr id="1014" name="Google Shape;1014;p91"/>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ALEXANDER FLEMING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8"/>
        <p:cNvGrpSpPr/>
        <p:nvPr/>
      </p:nvGrpSpPr>
      <p:grpSpPr>
        <a:xfrm>
          <a:off x="0" y="0"/>
          <a:ext cx="0" cy="0"/>
          <a:chOff x="0" y="0"/>
          <a:chExt cx="0" cy="0"/>
        </a:xfrm>
      </p:grpSpPr>
      <p:sp>
        <p:nvSpPr>
          <p:cNvPr id="1019" name="Google Shape;1019;p92"/>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Q38:</a:t>
            </a:r>
            <a:br>
              <a:rPr lang="en-US" sz="4000" b="1" cap="none"/>
            </a:br>
            <a:r>
              <a:rPr lang="en-US" sz="4000" b="1" cap="none"/>
              <a:t>WHAT ANIMAL'S BRAIN WAS RECENTLY 'BROuGHT BACK TO LIFE' BY SCIENTISTS?</a:t>
            </a:r>
            <a:endParaRPr/>
          </a:p>
        </p:txBody>
      </p:sp>
      <p:sp>
        <p:nvSpPr>
          <p:cNvPr id="1020" name="Google Shape;1020;p92"/>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PIG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4"/>
        <p:cNvGrpSpPr/>
        <p:nvPr/>
      </p:nvGrpSpPr>
      <p:grpSpPr>
        <a:xfrm>
          <a:off x="0" y="0"/>
          <a:ext cx="0" cy="0"/>
          <a:chOff x="0" y="0"/>
          <a:chExt cx="0" cy="0"/>
        </a:xfrm>
      </p:grpSpPr>
      <p:sp>
        <p:nvSpPr>
          <p:cNvPr id="1025" name="Google Shape;1025;p93"/>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Q39:</a:t>
            </a:r>
            <a:br>
              <a:rPr lang="en-US" sz="4000" b="1" cap="none"/>
            </a:br>
            <a:r>
              <a:rPr lang="en-US" sz="4000" b="1" cap="none"/>
              <a:t>THE MOON TITAN ORBITS WHAT PLANET?</a:t>
            </a:r>
            <a:endParaRPr/>
          </a:p>
        </p:txBody>
      </p:sp>
      <p:sp>
        <p:nvSpPr>
          <p:cNvPr id="1026" name="Google Shape;1026;p93"/>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SATURN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0"/>
        <p:cNvGrpSpPr/>
        <p:nvPr/>
      </p:nvGrpSpPr>
      <p:grpSpPr>
        <a:xfrm>
          <a:off x="0" y="0"/>
          <a:ext cx="0" cy="0"/>
          <a:chOff x="0" y="0"/>
          <a:chExt cx="0" cy="0"/>
        </a:xfrm>
      </p:grpSpPr>
      <p:sp>
        <p:nvSpPr>
          <p:cNvPr id="1031" name="Google Shape;1031;p94"/>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Q40:</a:t>
            </a:r>
            <a:br>
              <a:rPr lang="en-US" sz="4000" b="1" cap="none"/>
            </a:br>
            <a:r>
              <a:rPr lang="en-US" sz="4000" b="1" cap="none"/>
              <a:t>SPACEX WAS FOUNDED BY WHAT SOUTH AFRICAN-BORN INVENTOR?</a:t>
            </a:r>
            <a:endParaRPr/>
          </a:p>
        </p:txBody>
      </p:sp>
      <p:sp>
        <p:nvSpPr>
          <p:cNvPr id="1032" name="Google Shape;1032;p94"/>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ELON MUSK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6"/>
        <p:cNvGrpSpPr/>
        <p:nvPr/>
      </p:nvGrpSpPr>
      <p:grpSpPr>
        <a:xfrm>
          <a:off x="0" y="0"/>
          <a:ext cx="0" cy="0"/>
          <a:chOff x="0" y="0"/>
          <a:chExt cx="0" cy="0"/>
        </a:xfrm>
      </p:grpSpPr>
      <p:sp>
        <p:nvSpPr>
          <p:cNvPr id="1037" name="Google Shape;1037;p95"/>
          <p:cNvSpPr txBox="1">
            <a:spLocks noGrp="1"/>
          </p:cNvSpPr>
          <p:nvPr>
            <p:ph type="body" idx="1"/>
          </p:nvPr>
        </p:nvSpPr>
        <p:spPr>
          <a:xfrm>
            <a:off x="495300" y="740588"/>
            <a:ext cx="7946465" cy="46008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6000"/>
              <a:buNone/>
            </a:pPr>
            <a:r>
              <a:rPr lang="en-US" sz="6000" b="1">
                <a:solidFill>
                  <a:srgbClr val="FFFFFF"/>
                </a:solidFill>
                <a:latin typeface="Arial"/>
                <a:ea typeface="Arial"/>
                <a:cs typeface="Arial"/>
                <a:sym typeface="Arial"/>
              </a:rPr>
              <a:t>Well done to all teams participating in STEMM Student Challenge 2019</a:t>
            </a:r>
            <a:endParaRPr sz="6000" b="1">
              <a:solidFill>
                <a:srgbClr val="FFFFFF"/>
              </a:solidFill>
              <a:latin typeface="Arial"/>
              <a:ea typeface="Arial"/>
              <a:cs typeface="Arial"/>
              <a:sym typeface="Arial"/>
            </a:endParaRPr>
          </a:p>
          <a:p>
            <a:pPr marL="0" lvl="0" indent="0" algn="l" rtl="0">
              <a:lnSpc>
                <a:spcPct val="90000"/>
              </a:lnSpc>
              <a:spcBef>
                <a:spcPts val="520"/>
              </a:spcBef>
              <a:spcAft>
                <a:spcPts val="0"/>
              </a:spcAft>
              <a:buClr>
                <a:schemeClr val="dk1"/>
              </a:buClr>
              <a:buSzPts val="2600"/>
              <a:buNone/>
            </a:pPr>
            <a:endParaRPr sz="2600" b="1">
              <a:solidFill>
                <a:srgbClr val="FFFFFF"/>
              </a:solidFill>
              <a:latin typeface="Arial"/>
              <a:ea typeface="Arial"/>
              <a:cs typeface="Arial"/>
              <a:sym typeface="Arial"/>
            </a:endParaRPr>
          </a:p>
          <a:p>
            <a:pPr marL="0" lvl="0" indent="0" algn="l" rtl="0">
              <a:lnSpc>
                <a:spcPct val="90000"/>
              </a:lnSpc>
              <a:spcBef>
                <a:spcPts val="520"/>
              </a:spcBef>
              <a:spcAft>
                <a:spcPts val="0"/>
              </a:spcAft>
              <a:buClr>
                <a:srgbClr val="FFFFFF"/>
              </a:buClr>
              <a:buSzPts val="2600"/>
              <a:buNone/>
            </a:pPr>
            <a:r>
              <a:rPr lang="en-US" sz="2600">
                <a:solidFill>
                  <a:srgbClr val="FFFFFF"/>
                </a:solidFill>
                <a:latin typeface="Arial"/>
                <a:ea typeface="Arial"/>
                <a:cs typeface="Arial"/>
                <a:sym typeface="Arial"/>
              </a:rPr>
              <a:t>huttscience.co.nz </a:t>
            </a:r>
            <a:endParaRPr/>
          </a:p>
          <a:p>
            <a:pPr marL="0" lvl="0" indent="0" algn="l" rtl="0">
              <a:lnSpc>
                <a:spcPct val="90000"/>
              </a:lnSpc>
              <a:spcBef>
                <a:spcPts val="520"/>
              </a:spcBef>
              <a:spcAft>
                <a:spcPts val="0"/>
              </a:spcAft>
              <a:buClr>
                <a:schemeClr val="dk1"/>
              </a:buClr>
              <a:buSzPts val="2600"/>
              <a:buNone/>
            </a:pPr>
            <a:endParaRPr sz="2600" b="1">
              <a:solidFill>
                <a:srgbClr val="FFFFFF"/>
              </a:solidFill>
              <a:latin typeface="Arial"/>
              <a:ea typeface="Arial"/>
              <a:cs typeface="Arial"/>
              <a:sym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1"/>
        <p:cNvGrpSpPr/>
        <p:nvPr/>
      </p:nvGrpSpPr>
      <p:grpSpPr>
        <a:xfrm>
          <a:off x="0" y="0"/>
          <a:ext cx="0" cy="0"/>
          <a:chOff x="0" y="0"/>
          <a:chExt cx="0" cy="0"/>
        </a:xfrm>
      </p:grpSpPr>
      <p:sp>
        <p:nvSpPr>
          <p:cNvPr id="1042" name="Google Shape;1042;p96"/>
          <p:cNvSpPr txBox="1">
            <a:spLocks noGrp="1"/>
          </p:cNvSpPr>
          <p:nvPr>
            <p:ph type="title"/>
          </p:nvPr>
        </p:nvSpPr>
        <p:spPr>
          <a:xfrm>
            <a:off x="495300" y="386697"/>
            <a:ext cx="8915400" cy="19384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Calibri"/>
              <a:buNone/>
            </a:pPr>
            <a:r>
              <a:rPr lang="en-US">
                <a:solidFill>
                  <a:schemeClr val="lt1"/>
                </a:solidFill>
              </a:rPr>
              <a:t> </a:t>
            </a:r>
            <a:r>
              <a:rPr lang="en-US" sz="8000" b="1">
                <a:solidFill>
                  <a:schemeClr val="lt1"/>
                </a:solidFill>
              </a:rPr>
              <a:t>TIE BREAKER</a:t>
            </a:r>
            <a:endParaRPr sz="8000" b="1">
              <a:solidFill>
                <a:schemeClr val="lt1"/>
              </a:solidFill>
              <a:latin typeface="Arial"/>
              <a:ea typeface="Arial"/>
              <a:cs typeface="Arial"/>
              <a:sym typeface="Arial"/>
            </a:endParaRPr>
          </a:p>
        </p:txBody>
      </p:sp>
      <p:sp>
        <p:nvSpPr>
          <p:cNvPr id="1043" name="Google Shape;1043;p96"/>
          <p:cNvSpPr txBox="1">
            <a:spLocks noGrp="1"/>
          </p:cNvSpPr>
          <p:nvPr>
            <p:ph type="body" idx="1"/>
          </p:nvPr>
        </p:nvSpPr>
        <p:spPr>
          <a:xfrm>
            <a:off x="495300" y="2416629"/>
            <a:ext cx="8915400" cy="370953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6000"/>
              <a:buNone/>
            </a:pPr>
            <a:endParaRPr sz="6000" b="1" baseline="30000">
              <a:solidFill>
                <a:srgbClr val="FFFFFF"/>
              </a:solidFill>
              <a:latin typeface="Arial"/>
              <a:ea typeface="Arial"/>
              <a:cs typeface="Arial"/>
              <a:sym typeface="Arial"/>
            </a:endParaRPr>
          </a:p>
          <a:p>
            <a:pPr marL="342900" lvl="0" indent="-177800" algn="l" rtl="0">
              <a:lnSpc>
                <a:spcPct val="100000"/>
              </a:lnSpc>
              <a:spcBef>
                <a:spcPts val="520"/>
              </a:spcBef>
              <a:spcAft>
                <a:spcPts val="0"/>
              </a:spcAft>
              <a:buClr>
                <a:schemeClr val="dk1"/>
              </a:buClr>
              <a:buSzPts val="2600"/>
              <a:buNone/>
            </a:pPr>
            <a:endParaRPr sz="2600">
              <a:solidFill>
                <a:srgbClr val="FFFFFF"/>
              </a:solidFill>
              <a:latin typeface="Aria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7"/>
        <p:cNvGrpSpPr/>
        <p:nvPr/>
      </p:nvGrpSpPr>
      <p:grpSpPr>
        <a:xfrm>
          <a:off x="0" y="0"/>
          <a:ext cx="0" cy="0"/>
          <a:chOff x="0" y="0"/>
          <a:chExt cx="0" cy="0"/>
        </a:xfrm>
      </p:grpSpPr>
      <p:sp>
        <p:nvSpPr>
          <p:cNvPr id="1048" name="Google Shape;1048;p9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049" name="Google Shape;1049;p97"/>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part of the human body contains five metacarpal bones?</a:t>
            </a:r>
            <a:endParaRPr sz="40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1083</Words>
  <Application>Microsoft Office PowerPoint</Application>
  <PresentationFormat>A4 Paper (210x297 mm)</PresentationFormat>
  <Paragraphs>254</Paragraphs>
  <Slides>118</Slides>
  <Notes>118</Notes>
  <HiddenSlides>0</HiddenSlides>
  <MMClips>0</MMClips>
  <ScaleCrop>false</ScaleCrop>
  <HeadingPairs>
    <vt:vector size="4" baseType="variant">
      <vt:variant>
        <vt:lpstr>Theme</vt:lpstr>
      </vt:variant>
      <vt:variant>
        <vt:i4>6</vt:i4>
      </vt:variant>
      <vt:variant>
        <vt:lpstr>Slide Titles</vt:lpstr>
      </vt:variant>
      <vt:variant>
        <vt:i4>118</vt:i4>
      </vt:variant>
    </vt:vector>
  </HeadingPairs>
  <TitlesOfParts>
    <vt:vector size="124" baseType="lpstr">
      <vt:lpstr>Office Theme</vt:lpstr>
      <vt:lpstr>2_Office Theme</vt:lpstr>
      <vt:lpstr>3_Office Theme</vt:lpstr>
      <vt:lpstr>1_Office Theme</vt:lpstr>
      <vt:lpstr>5_Office Theme</vt:lpstr>
      <vt:lpstr>4_Office Theme</vt:lpstr>
      <vt:lpstr>PowerPoint Presentation</vt:lpstr>
      <vt:lpstr>QUESTIONS</vt:lpstr>
      <vt:lpstr>Q1</vt:lpstr>
      <vt:lpstr>Q2</vt:lpstr>
      <vt:lpstr>Q3</vt:lpstr>
      <vt:lpstr>Q4</vt:lpstr>
      <vt:lpstr>Q5</vt:lpstr>
      <vt:lpstr>Q6</vt:lpstr>
      <vt:lpstr>Q7</vt:lpstr>
      <vt:lpstr>Q8</vt:lpstr>
      <vt:lpstr>Q9</vt:lpstr>
      <vt:lpstr>Q10</vt:lpstr>
      <vt:lpstr>ANSWERS</vt:lpstr>
      <vt:lpstr>Q1: WHAT VITAMIN IS PRODUCED WHEN A PERSON IS EXPOSED TO SUNLIGHT?</vt:lpstr>
      <vt:lpstr>Q2: THE INTENSITY OF SOUND IS MEASURED IN?</vt:lpstr>
      <vt:lpstr>Q3: HOW MANY EDGES HAS A CUBE?</vt:lpstr>
      <vt:lpstr>Q4: ON A SHIP, A DOGWATCH IS TRADITIONALLY HOW MANY HOURS LONG?</vt:lpstr>
      <vt:lpstr>Q5: AS THE OCEANS ABSORB MORE CO2 FROM A WARMING ATMOSPHERE, WILL THE PH OF THE OCEANS GO UP OR DOWN?  </vt:lpstr>
      <vt:lpstr>Q6: A MAGNIFYING GLASS IS WHAT TYPE OF LENS?</vt:lpstr>
      <vt:lpstr>Q7: WHICH BRITISH PHYSICIAN DEVELOPED THE FIRST EFFECTIVE VACCINE AGAINST SMALLPOX?</vt:lpstr>
      <vt:lpstr>Q8: PETER BECK IS THE FOUNDER AND CEO OF WHAT NZ COMPANY?</vt:lpstr>
      <vt:lpstr>Q9: WHAT TYPE OF BRIDGE IS THE GOLDEN GATE BRIDGE IN SAN FRANCISCO?</vt:lpstr>
      <vt:lpstr>Q10: WHICH BRITISH PHYSICIST WROTE THE 1988 BOOK "A BRIEF HISTORY OF TIME: FROM THE BIG BANG TO BLACK HOLES"?</vt:lpstr>
      <vt:lpstr> QUESTIONS</vt:lpstr>
      <vt:lpstr>Q11</vt:lpstr>
      <vt:lpstr>Q12</vt:lpstr>
      <vt:lpstr>Q13</vt:lpstr>
      <vt:lpstr>Q14</vt:lpstr>
      <vt:lpstr>Q15</vt:lpstr>
      <vt:lpstr>Q16</vt:lpstr>
      <vt:lpstr>Q17</vt:lpstr>
      <vt:lpstr>Q18</vt:lpstr>
      <vt:lpstr>Q19</vt:lpstr>
      <vt:lpstr>Q20</vt:lpstr>
      <vt:lpstr> ANSWERS</vt:lpstr>
      <vt:lpstr>Q11: WHAT IS THE NAME OF THE PHENOMENON WHEN THE MAGNETOSPHERE IN THE NORTHERN HEMISPHERE IS DISTURBED BY THE SOLAR WIND RESULTING IN A NATURAL LIGHT DISPLAY?</vt:lpstr>
      <vt:lpstr>Q12: THE MĀORI WORD 'HANGARAU' REFERS TO WHAT? A: SCIENCE B: TECHNOLOGY C: ENGINEERING D: MATHS?</vt:lpstr>
      <vt:lpstr>Q13: HTML AND CSS ARE COMPUTER LANGUAGES USED TO CREATE WHAT?</vt:lpstr>
      <vt:lpstr>Q14: WHAT FAMILY OF ELEMENTS IS IN THE RIGHT-MOST COLUMN OF THE PERIODIC TABLE?</vt:lpstr>
      <vt:lpstr>Q15: WHICH PLANET IS NAMED AFTER THE ROMAN GOD OF WAR?</vt:lpstr>
      <vt:lpstr>Q16: WITH WHAT TYPE OF MEDICATION CAN BACTERIAL INFECTIONS IN HUMANS BE TREATED?</vt:lpstr>
      <vt:lpstr>Q17: WHAT COLOUR OF THE RAINBOW WOULD SCORE HIGHEST IN SCRABBLE?</vt:lpstr>
      <vt:lpstr>Q18: WHAT IS THE NAME FOR A SUBSTANCE THAT CHANGES THE SPEED OF A CHEMICAL REACTION WITHOUT BEING AFFECTED ITSELF?</vt:lpstr>
      <vt:lpstr>Q19: 'CASCADE', 'HORSETAIL', 'PLUNGE' AND 'TIERED' ARE TYPES OF WHAT?</vt:lpstr>
      <vt:lpstr>Q20: WHAT SCIENTIST IS WELL KNOWN FOR HIS THEORY OF RELATIVITY?</vt:lpstr>
      <vt:lpstr> PRACTICAL TASK</vt:lpstr>
      <vt:lpstr>Year of the Periodic Table Challenge (3 marks)</vt:lpstr>
      <vt:lpstr>Building Challenge (4 marks)</vt:lpstr>
      <vt:lpstr>Coding Challenge (3 marks)</vt:lpstr>
      <vt:lpstr> </vt:lpstr>
      <vt:lpstr> ELEMENT  CHALLENGE ANSWERS </vt:lpstr>
      <vt:lpstr>Year of the Periodic Table Challenge </vt:lpstr>
      <vt:lpstr> QUESTIONS</vt:lpstr>
      <vt:lpstr>Q21</vt:lpstr>
      <vt:lpstr>Q22</vt:lpstr>
      <vt:lpstr>Q23</vt:lpstr>
      <vt:lpstr>Q24</vt:lpstr>
      <vt:lpstr>Q25</vt:lpstr>
      <vt:lpstr>Q26</vt:lpstr>
      <vt:lpstr>Q27</vt:lpstr>
      <vt:lpstr>Q28</vt:lpstr>
      <vt:lpstr>Q29</vt:lpstr>
      <vt:lpstr>Q30</vt:lpstr>
      <vt:lpstr> ANSWERS</vt:lpstr>
      <vt:lpstr>Q21: TRUE OR FALSE? STEEL IS A CHEMICAL ELEMENT?</vt:lpstr>
      <vt:lpstr>Q22: WHAT WAS THE NAME GIVEN TO THE SHEEP THAT WAS THE FIRST MAMMAL CLONED FROM AN ADULT CELL?</vt:lpstr>
      <vt:lpstr>Q23: ELECTRIC CURRENT IS MEASURED USING WHAT DEVICE?</vt:lpstr>
      <vt:lpstr>Q24: WHICH NZ BIRD IS ALSO KNOWN AS KORIMAKO AND MAKOMAKO?</vt:lpstr>
      <vt:lpstr>Q25: WHAT IS THE COMMON NAME FOR SODIUM CARBONATE?</vt:lpstr>
      <vt:lpstr>Q26: WHAT IS THE LARGEST 3-DIGIT PRIME NUMBER?</vt:lpstr>
      <vt:lpstr>Q27: IN OUR SOLAR SYSTEM WHICH TWO PLANETS ARE KNOWN AS ICE GIANTS?</vt:lpstr>
      <vt:lpstr>Q28: WHAT DO PEOPLE HAVE AN UNCONTROLLABLE NEED TO DO IF THEY SUFFER FROM NARCOLEPSY?</vt:lpstr>
      <vt:lpstr>Q29: HOW DO MACROPODS NORMALLY MOVE ABOUT?</vt:lpstr>
      <vt:lpstr>Q30: THE ICONIC TREE, TĀNE MAHUTA IS IN DANGER OF BECOMING INFECTED BY WHAT DISEASE?</vt:lpstr>
      <vt:lpstr> QUESTIONS</vt:lpstr>
      <vt:lpstr>Q31</vt:lpstr>
      <vt:lpstr>Q32</vt:lpstr>
      <vt:lpstr>Q33</vt:lpstr>
      <vt:lpstr>Q34</vt:lpstr>
      <vt:lpstr>Q35</vt:lpstr>
      <vt:lpstr>Q36</vt:lpstr>
      <vt:lpstr>Q37</vt:lpstr>
      <vt:lpstr>Q38</vt:lpstr>
      <vt:lpstr>Q39</vt:lpstr>
      <vt:lpstr>Q40</vt:lpstr>
      <vt:lpstr> ANSWERS</vt:lpstr>
      <vt:lpstr>Q31: IN ELECTRICITY A NEGATIVE ELECTRODE IS CALLED?</vt:lpstr>
      <vt:lpstr>Q32: WHAT IS THE NEXT NUMBER IN THE FIBONACCI SEQUENCE: 0, 1, 1, 2, 3, 5, 8, 13, 21, 34, ?</vt:lpstr>
      <vt:lpstr>Q33: A VERY CONTENTIOUS METHOD OF PEST CONTROL USED WIDELY IN NZ THAT HAS BEEN SUBJECT TO WIDESPREAD PROTESTS, IS?</vt:lpstr>
      <vt:lpstr>Q34: WHAT IS THE ONLY MAMMAL BORN WITH HORNS?</vt:lpstr>
      <vt:lpstr>Q35: FERRUM IS THE LATIN NAME FOR WHICH METALLIC ELEMENT?</vt:lpstr>
      <vt:lpstr>Q36: WHAT IS THE ROMAN NUMERAL FOR 50?</vt:lpstr>
      <vt:lpstr>Q37: WHO DISCOVERED PENICILLIN?</vt:lpstr>
      <vt:lpstr>Q38: WHAT ANIMAL'S BRAIN WAS RECENTLY 'BROuGHT BACK TO LIFE' BY SCIENTISTS?</vt:lpstr>
      <vt:lpstr>Q39: THE MOON TITAN ORBITS WHAT PLANET?</vt:lpstr>
      <vt:lpstr>Q40: SPACEX WAS FOUNDED BY WHAT SOUTH AFRICAN-BORN INVENTOR?</vt:lpstr>
      <vt:lpstr>PowerPoint Presentation</vt:lpstr>
      <vt:lpstr> TIE BREAKER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Ryan</dc:creator>
  <cp:lastModifiedBy>Anne Ryan</cp:lastModifiedBy>
  <cp:revision>2</cp:revision>
  <dcterms:modified xsi:type="dcterms:W3CDTF">2019-05-27T04:53:46Z</dcterms:modified>
</cp:coreProperties>
</file>