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sldIdLst>
    <p:sldId id="256" r:id="rId7"/>
    <p:sldId id="260" r:id="rId8"/>
    <p:sldId id="263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258" r:id="rId19"/>
    <p:sldId id="277" r:id="rId20"/>
    <p:sldId id="361" r:id="rId21"/>
    <p:sldId id="364" r:id="rId22"/>
    <p:sldId id="362" r:id="rId23"/>
    <p:sldId id="363" r:id="rId24"/>
    <p:sldId id="369" r:id="rId25"/>
    <p:sldId id="368" r:id="rId26"/>
    <p:sldId id="367" r:id="rId27"/>
    <p:sldId id="366" r:id="rId28"/>
    <p:sldId id="365" r:id="rId29"/>
    <p:sldId id="306" r:id="rId30"/>
    <p:sldId id="370" r:id="rId31"/>
    <p:sldId id="380" r:id="rId32"/>
    <p:sldId id="379" r:id="rId33"/>
    <p:sldId id="378" r:id="rId34"/>
    <p:sldId id="377" r:id="rId35"/>
    <p:sldId id="376" r:id="rId36"/>
    <p:sldId id="375" r:id="rId37"/>
    <p:sldId id="390" r:id="rId38"/>
    <p:sldId id="374" r:id="rId39"/>
    <p:sldId id="372" r:id="rId40"/>
    <p:sldId id="293" r:id="rId41"/>
    <p:sldId id="371" r:id="rId42"/>
    <p:sldId id="389" r:id="rId43"/>
    <p:sldId id="388" r:id="rId44"/>
    <p:sldId id="387" r:id="rId45"/>
    <p:sldId id="386" r:id="rId46"/>
    <p:sldId id="385" r:id="rId47"/>
    <p:sldId id="384" r:id="rId48"/>
    <p:sldId id="383" r:id="rId49"/>
    <p:sldId id="382" r:id="rId50"/>
    <p:sldId id="392" r:id="rId51"/>
    <p:sldId id="307" r:id="rId52"/>
    <p:sldId id="373" r:id="rId53"/>
    <p:sldId id="432" r:id="rId54"/>
    <p:sldId id="295" r:id="rId55"/>
    <p:sldId id="391" r:id="rId56"/>
    <p:sldId id="401" r:id="rId57"/>
    <p:sldId id="400" r:id="rId58"/>
    <p:sldId id="399" r:id="rId59"/>
    <p:sldId id="398" r:id="rId60"/>
    <p:sldId id="397" r:id="rId61"/>
    <p:sldId id="396" r:id="rId62"/>
    <p:sldId id="395" r:id="rId63"/>
    <p:sldId id="393" r:id="rId64"/>
    <p:sldId id="394" r:id="rId65"/>
    <p:sldId id="318" r:id="rId66"/>
    <p:sldId id="381" r:id="rId67"/>
    <p:sldId id="411" r:id="rId68"/>
    <p:sldId id="410" r:id="rId69"/>
    <p:sldId id="409" r:id="rId70"/>
    <p:sldId id="408" r:id="rId71"/>
    <p:sldId id="407" r:id="rId72"/>
    <p:sldId id="406" r:id="rId73"/>
    <p:sldId id="405" r:id="rId74"/>
    <p:sldId id="404" r:id="rId75"/>
    <p:sldId id="403" r:id="rId76"/>
    <p:sldId id="329" r:id="rId77"/>
    <p:sldId id="402" r:id="rId78"/>
    <p:sldId id="421" r:id="rId79"/>
    <p:sldId id="420" r:id="rId80"/>
    <p:sldId id="419" r:id="rId81"/>
    <p:sldId id="418" r:id="rId82"/>
    <p:sldId id="417" r:id="rId83"/>
    <p:sldId id="416" r:id="rId84"/>
    <p:sldId id="454" r:id="rId85"/>
    <p:sldId id="455" r:id="rId86"/>
    <p:sldId id="415" r:id="rId87"/>
    <p:sldId id="433" r:id="rId88"/>
    <p:sldId id="412" r:id="rId89"/>
    <p:sldId id="431" r:id="rId90"/>
    <p:sldId id="430" r:id="rId91"/>
    <p:sldId id="429" r:id="rId92"/>
    <p:sldId id="428" r:id="rId93"/>
    <p:sldId id="427" r:id="rId94"/>
    <p:sldId id="426" r:id="rId95"/>
    <p:sldId id="425" r:id="rId96"/>
    <p:sldId id="424" r:id="rId97"/>
    <p:sldId id="423" r:id="rId98"/>
    <p:sldId id="262" r:id="rId99"/>
    <p:sldId id="340" r:id="rId100"/>
    <p:sldId id="434" r:id="rId101"/>
    <p:sldId id="435" r:id="rId102"/>
    <p:sldId id="436" r:id="rId103"/>
    <p:sldId id="437" r:id="rId104"/>
    <p:sldId id="438" r:id="rId105"/>
    <p:sldId id="439" r:id="rId106"/>
    <p:sldId id="440" r:id="rId107"/>
    <p:sldId id="441" r:id="rId108"/>
    <p:sldId id="442" r:id="rId109"/>
    <p:sldId id="443" r:id="rId110"/>
    <p:sldId id="444" r:id="rId111"/>
    <p:sldId id="445" r:id="rId112"/>
    <p:sldId id="446" r:id="rId113"/>
    <p:sldId id="447" r:id="rId114"/>
    <p:sldId id="448" r:id="rId115"/>
    <p:sldId id="449" r:id="rId116"/>
    <p:sldId id="450" r:id="rId117"/>
    <p:sldId id="451" r:id="rId118"/>
    <p:sldId id="452" r:id="rId119"/>
    <p:sldId id="453" r:id="rId12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94645" autoAdjust="0"/>
  </p:normalViewPr>
  <p:slideViewPr>
    <p:cSldViewPr snapToGrid="0" snapToObjects="1">
      <p:cViewPr>
        <p:scale>
          <a:sx n="73" d="100"/>
          <a:sy n="73" d="100"/>
        </p:scale>
        <p:origin x="-1026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5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5" Type="http://schemas.openxmlformats.org/officeDocument/2006/relationships/slideMaster" Target="slideMasters/slideMaster5.xml"/><Relationship Id="rId4" Type="http://schemas.openxmlformats.org/officeDocument/2006/relationships/slideMaster" Target="slideMasters/slideMaster4.xml"/><Relationship Id="rId3" Type="http://schemas.openxmlformats.org/officeDocument/2006/relationships/slideMaster" Target="slideMasters/slideMaster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98" Type="http://schemas.openxmlformats.org/officeDocument/2006/relationships/slide" Target="slides/slide9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4" Type="http://schemas.openxmlformats.org/officeDocument/2006/relationships/slide" Target="slides/slide108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19" Type="http://schemas.openxmlformats.org/officeDocument/2006/relationships/slide" Target="slides/slide113.xml"/><Relationship Id="rId118" Type="http://schemas.openxmlformats.org/officeDocument/2006/relationships/slide" Target="slides/slide112.xml"/><Relationship Id="rId99" Type="http://schemas.openxmlformats.org/officeDocument/2006/relationships/slide" Target="slides/slide93.xml"/><Relationship Id="rId110" Type="http://schemas.openxmlformats.org/officeDocument/2006/relationships/slide" Target="slides/slide104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0" Type="http://schemas.openxmlformats.org/officeDocument/2006/relationships/slide" Target="slides/slide114.xml"/><Relationship Id="rId121" Type="http://schemas.openxmlformats.org/officeDocument/2006/relationships/presProps" Target="presProps.xml"/><Relationship Id="rId124" Type="http://schemas.openxmlformats.org/officeDocument/2006/relationships/tableStyles" Target="tableStyles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8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7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6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3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7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1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3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7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1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05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7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0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9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0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9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89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1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3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44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17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4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22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76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51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4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57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0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61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87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66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33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2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4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44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30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6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81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38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94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44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57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50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3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58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4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6.xml.rels><?xml version='1.0' encoding='UTF-8' standalone='yes'?>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5.xml"/></Relationships>
</file>

<file path=ppt/slides/_rels/slide4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6.xml"/></Relationships>
</file>

<file path=ppt/slides/_rels/slide6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1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2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6.xml"/></Relationships>
</file>

<file path=ppt/slides/_rels/slide8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004" y="5103674"/>
            <a:ext cx="5883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5400" b="1">
                <a:latin typeface="Arial"/>
              </a:defRPr>
            </a:pPr>
            <a:r>
              <a:t>STEMM Student Challenge 2018</a:t>
            </a:r>
            <a:endParaRPr lang="en-US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Sound travels faster through water than air?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2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8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name of an adult female horse?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A mare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Water is made up of what two elements?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1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Hydrogen and oxygen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are baby goats called?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4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Kids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do you call a person who studies rocks?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A geologist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brightest planet in the night sky?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0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three mustelids introduced into NZ are the stoat, weasel, and which other?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7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Venus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0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angle exists, between the hands of an analog clock (that's the one where the hands go around), if the time is: 7 o'clock?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150 degrees or 210 degrees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Salamanders are classified as members of which animal class?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Amphibia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bones around your chest that protect organs such as the heart are called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5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1</a:t>
            </a:r>
            <a:br/>
            <a:br/>
            <a:r>
              <a:t>Intermediate Section</a:t>
            </a:r>
            <a:br/>
            <a:r>
              <a:t>Years 7-8</a:t>
            </a: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7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Q1:</a:t>
            </a:r>
            <a:br/>
            <a:r>
              <a:t>A group of lions is known as a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Pride</a:t>
            </a:r>
          </a:p>
        </p:txBody>
      </p:sp>
    </p:spTree>
    <p:extLst>
      <p:ext uri="{BB962C8B-B14F-4D97-AF65-F5344CB8AC3E}">
        <p14:creationId xmlns:p14="http://schemas.microsoft.com/office/powerpoint/2010/main" val="26322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Q2:</a:t>
            </a:r>
            <a:br/>
            <a:r>
              <a:t>The movement of pollen from the anthers to the stigma of a flower is known as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Pollination</a:t>
            </a:r>
          </a:p>
        </p:txBody>
      </p:sp>
    </p:spTree>
    <p:extLst>
      <p:ext uri="{BB962C8B-B14F-4D97-AF65-F5344CB8AC3E}">
        <p14:creationId xmlns:p14="http://schemas.microsoft.com/office/powerpoint/2010/main" val="16374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Q3:</a:t>
            </a:r>
            <a:br/>
            <a:r>
              <a:t>True or false? Your ears are important when it comes to staying balanced?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True</a:t>
            </a:r>
          </a:p>
        </p:txBody>
      </p:sp>
    </p:spTree>
    <p:extLst>
      <p:ext uri="{BB962C8B-B14F-4D97-AF65-F5344CB8AC3E}">
        <p14:creationId xmlns:p14="http://schemas.microsoft.com/office/powerpoint/2010/main" val="19643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Q4:</a:t>
            </a:r>
            <a:br/>
            <a:r>
              <a:t>What planet in the solar system is farthest from the Sun?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Neptune</a:t>
            </a:r>
          </a:p>
        </p:txBody>
      </p:sp>
    </p:spTree>
    <p:extLst>
      <p:ext uri="{BB962C8B-B14F-4D97-AF65-F5344CB8AC3E}">
        <p14:creationId xmlns:p14="http://schemas.microsoft.com/office/powerpoint/2010/main" val="3330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Q5:</a:t>
            </a:r>
            <a:br/>
            <a:r>
              <a:t>What girl's name doubles as the term for a female donkey?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Jenny</a:t>
            </a:r>
          </a:p>
        </p:txBody>
      </p:sp>
    </p:spTree>
    <p:extLst>
      <p:ext uri="{BB962C8B-B14F-4D97-AF65-F5344CB8AC3E}">
        <p14:creationId xmlns:p14="http://schemas.microsoft.com/office/powerpoint/2010/main" val="2092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Q6:</a:t>
            </a:r>
            <a:br/>
            <a:r>
              <a:t>How many of New Zealand's 40 native species of bees are honey producers?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Zero</a:t>
            </a:r>
          </a:p>
        </p:txBody>
      </p:sp>
    </p:spTree>
    <p:extLst>
      <p:ext uri="{BB962C8B-B14F-4D97-AF65-F5344CB8AC3E}">
        <p14:creationId xmlns:p14="http://schemas.microsoft.com/office/powerpoint/2010/main" val="20519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1</a:t>
            </a:r>
            <a:br/>
            <a:br/>
            <a:r>
              <a:t>Intermediate Section</a:t>
            </a:r>
            <a:br/>
            <a:r>
              <a:t>Years 7-8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8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Q7:</a:t>
            </a:r>
            <a:br/>
            <a:r>
              <a:t>What starts growing through a flounder's head when it's only a few weeks old?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Eyes</a:t>
            </a:r>
          </a:p>
        </p:txBody>
      </p:sp>
    </p:spTree>
    <p:extLst>
      <p:ext uri="{BB962C8B-B14F-4D97-AF65-F5344CB8AC3E}">
        <p14:creationId xmlns:p14="http://schemas.microsoft.com/office/powerpoint/2010/main" val="7641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Q8:</a:t>
            </a:r>
            <a:br/>
            <a:r>
              <a:t>True or false? Sound travels faster through water than air?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True</a:t>
            </a:r>
          </a:p>
        </p:txBody>
      </p:sp>
    </p:spTree>
    <p:extLst>
      <p:ext uri="{BB962C8B-B14F-4D97-AF65-F5344CB8AC3E}">
        <p14:creationId xmlns:p14="http://schemas.microsoft.com/office/powerpoint/2010/main" val="781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Q9:</a:t>
            </a:r>
            <a:br/>
            <a:r>
              <a:t>The three mustelids introduced into NZ are the stoat, weasel, and which other?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Ferret</a:t>
            </a:r>
          </a:p>
        </p:txBody>
      </p:sp>
    </p:spTree>
    <p:extLst>
      <p:ext uri="{BB962C8B-B14F-4D97-AF65-F5344CB8AC3E}">
        <p14:creationId xmlns:p14="http://schemas.microsoft.com/office/powerpoint/2010/main" val="20450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Q10:</a:t>
            </a:r>
            <a:br/>
            <a:r>
              <a:t>The bones around your chest that protect organs such as the heart are called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Ribs</a:t>
            </a:r>
          </a:p>
        </p:txBody>
      </p:sp>
    </p:spTree>
    <p:extLst>
      <p:ext uri="{BB962C8B-B14F-4D97-AF65-F5344CB8AC3E}">
        <p14:creationId xmlns:p14="http://schemas.microsoft.com/office/powerpoint/2010/main" val="1395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2</a:t>
            </a:r>
            <a:br/>
            <a:br/>
            <a:r>
              <a:t>Intermediate Section</a:t>
            </a:r>
            <a:br/>
            <a:r>
              <a:t>Years 7-8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Heat from the sun gets to the Earth by radiation, conduction or convection?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IMAGE Who is scientist Dr Michelle Dickinson better known as?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1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name of a scientist who studies weather?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1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has more bones, an ankle or a wrist?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first name of the famous scientist who gave us Newton’s three laws of motion?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 group of lions is known as a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Pure water has a pH level of a around what number?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vowels are there on the bottom row of a computer keyboard?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4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bends are there in the a standard paper clip?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Nimbus, cumulus and stratus are types of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2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Is a shark a fish or a mammal?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2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2</a:t>
            </a:r>
            <a:br/>
            <a:br/>
            <a:r>
              <a:t>Intermediate Section</a:t>
            </a:r>
            <a:br/>
            <a:r>
              <a:t>Years 7-8</a:t>
            </a: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Q11:</a:t>
            </a:r>
            <a:br/>
            <a:r>
              <a:t>Heat from the sun gets to the Earth by radiation, conduction or convection?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Radiation</a:t>
            </a:r>
          </a:p>
        </p:txBody>
      </p:sp>
    </p:spTree>
    <p:extLst>
      <p:ext uri="{BB962C8B-B14F-4D97-AF65-F5344CB8AC3E}">
        <p14:creationId xmlns:p14="http://schemas.microsoft.com/office/powerpoint/2010/main" val="3239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Q12:</a:t>
            </a:r>
            <a:br/>
            <a:r>
              <a:t>IMAGE Who is scientist Dr Michelle Dickinson better known as?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Nanogirl</a:t>
            </a:r>
          </a:p>
        </p:txBody>
      </p:sp>
    </p:spTree>
    <p:extLst>
      <p:ext uri="{BB962C8B-B14F-4D97-AF65-F5344CB8AC3E}">
        <p14:creationId xmlns:p14="http://schemas.microsoft.com/office/powerpoint/2010/main" val="16212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Q13:</a:t>
            </a:r>
            <a:br/>
            <a:r>
              <a:t>What is the name of a scientist who studies weather?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A meteorologist</a:t>
            </a:r>
          </a:p>
        </p:txBody>
      </p:sp>
    </p:spTree>
    <p:extLst>
      <p:ext uri="{BB962C8B-B14F-4D97-AF65-F5344CB8AC3E}">
        <p14:creationId xmlns:p14="http://schemas.microsoft.com/office/powerpoint/2010/main" val="3614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Q14:</a:t>
            </a:r>
            <a:br/>
            <a:r>
              <a:t>Which has more bones, an ankle or a wrist?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A wrist</a:t>
            </a:r>
          </a:p>
        </p:txBody>
      </p:sp>
    </p:spTree>
    <p:extLst>
      <p:ext uri="{BB962C8B-B14F-4D97-AF65-F5344CB8AC3E}">
        <p14:creationId xmlns:p14="http://schemas.microsoft.com/office/powerpoint/2010/main" val="7780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movement of pollen from the anthers to the stigma of a flower is known as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Q15:</a:t>
            </a:r>
            <a:br/>
            <a:r>
              <a:t>What is the first name of the famous scientist who gave us Newton’s three laws of motion?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Isaac</a:t>
            </a:r>
          </a:p>
        </p:txBody>
      </p:sp>
    </p:spTree>
    <p:extLst>
      <p:ext uri="{BB962C8B-B14F-4D97-AF65-F5344CB8AC3E}">
        <p14:creationId xmlns:p14="http://schemas.microsoft.com/office/powerpoint/2010/main" val="31180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Q16:</a:t>
            </a:r>
            <a:br/>
            <a:r>
              <a:t>Pure water has a pH level of a around what number?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7</a:t>
            </a:r>
          </a:p>
        </p:txBody>
      </p:sp>
    </p:spTree>
    <p:extLst>
      <p:ext uri="{BB962C8B-B14F-4D97-AF65-F5344CB8AC3E}">
        <p14:creationId xmlns:p14="http://schemas.microsoft.com/office/powerpoint/2010/main" val="10197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Q17:</a:t>
            </a:r>
            <a:br/>
            <a:r>
              <a:t>How many vowels are there on the bottom row of a computer keyboard?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None</a:t>
            </a:r>
          </a:p>
        </p:txBody>
      </p:sp>
    </p:spTree>
    <p:extLst>
      <p:ext uri="{BB962C8B-B14F-4D97-AF65-F5344CB8AC3E}">
        <p14:creationId xmlns:p14="http://schemas.microsoft.com/office/powerpoint/2010/main" val="8877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Q18:</a:t>
            </a:r>
            <a:br/>
            <a:r>
              <a:t>How many bends are there in the a standard paper clip?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Three</a:t>
            </a:r>
          </a:p>
        </p:txBody>
      </p:sp>
    </p:spTree>
    <p:extLst>
      <p:ext uri="{BB962C8B-B14F-4D97-AF65-F5344CB8AC3E}">
        <p14:creationId xmlns:p14="http://schemas.microsoft.com/office/powerpoint/2010/main" val="7389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Q19:</a:t>
            </a:r>
            <a:br/>
            <a:r>
              <a:t>Nimbus, cumulus and stratus are types of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Clouds</a:t>
            </a:r>
          </a:p>
        </p:txBody>
      </p:sp>
    </p:spTree>
    <p:extLst>
      <p:ext uri="{BB962C8B-B14F-4D97-AF65-F5344CB8AC3E}">
        <p14:creationId xmlns:p14="http://schemas.microsoft.com/office/powerpoint/2010/main" val="30287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Q20:</a:t>
            </a:r>
            <a:br/>
            <a:r>
              <a:t>Is a shark a fish or a mammal?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A fish</a:t>
            </a:r>
          </a:p>
        </p:txBody>
      </p:sp>
    </p:spTree>
    <p:extLst>
      <p:ext uri="{BB962C8B-B14F-4D97-AF65-F5344CB8AC3E}">
        <p14:creationId xmlns:p14="http://schemas.microsoft.com/office/powerpoint/2010/main" val="1750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</a:rPr>
              <a:t>PRACTICAL TASK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5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4</a:t>
            </a:r>
            <a:br/>
            <a:br/>
            <a:r>
              <a:t>Intermediate Section</a:t>
            </a:r>
            <a:br/>
            <a:r>
              <a:t>Years 7-8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Your ears are important when it comes to staying balanced?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desalinisation designed to remove from water?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 ‘doe’ is what kind of animal?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When solids reach their melting points they become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would you have in a cast if you broke your ulna?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points are there on a pentagram?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distance from the center of a circle to its edge is called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Arachnophobia?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Crocodiles have no sweat glands so they use their mouths to release heat?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2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sides does a banana have?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1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Balls or irregular lumps of ice that fall from clouds (often during thunderstorms) are known as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planet in the solar system is farthest from the Sun?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1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>
              <a:defRPr sz="6000" b="1"/>
            </a:pPr>
            <a:r>
              <a:t>ROUND 4</a:t>
            </a:r>
            <a:br/>
            <a:br/>
            <a:r>
              <a:t>Intermediate Section</a:t>
            </a:r>
            <a:br/>
            <a:r>
              <a:t>Years 7-8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Q21:</a:t>
            </a:r>
            <a:br/>
            <a:r>
              <a:t>What is desalinisation designed to remove from water?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Salt</a:t>
            </a:r>
          </a:p>
        </p:txBody>
      </p:sp>
    </p:spTree>
    <p:extLst>
      <p:ext uri="{BB962C8B-B14F-4D97-AF65-F5344CB8AC3E}">
        <p14:creationId xmlns:p14="http://schemas.microsoft.com/office/powerpoint/2010/main" val="38263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Q22:</a:t>
            </a:r>
            <a:br/>
            <a:r>
              <a:t>A ‘doe’ is what kind of animal?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A female deer</a:t>
            </a:r>
          </a:p>
        </p:txBody>
      </p:sp>
    </p:spTree>
    <p:extLst>
      <p:ext uri="{BB962C8B-B14F-4D97-AF65-F5344CB8AC3E}">
        <p14:creationId xmlns:p14="http://schemas.microsoft.com/office/powerpoint/2010/main" val="2304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Q23:</a:t>
            </a:r>
            <a:br/>
            <a:r>
              <a:t>When solids reach their melting points they become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Liquids</a:t>
            </a:r>
          </a:p>
        </p:txBody>
      </p:sp>
    </p:spTree>
    <p:extLst>
      <p:ext uri="{BB962C8B-B14F-4D97-AF65-F5344CB8AC3E}">
        <p14:creationId xmlns:p14="http://schemas.microsoft.com/office/powerpoint/2010/main" val="14893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Q24:</a:t>
            </a:r>
            <a:br/>
            <a:r>
              <a:t>What would you have in a cast if you broke your ulna?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An arm</a:t>
            </a:r>
          </a:p>
        </p:txBody>
      </p:sp>
    </p:spTree>
    <p:extLst>
      <p:ext uri="{BB962C8B-B14F-4D97-AF65-F5344CB8AC3E}">
        <p14:creationId xmlns:p14="http://schemas.microsoft.com/office/powerpoint/2010/main" val="2000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Q25:</a:t>
            </a:r>
            <a:br/>
            <a:r>
              <a:t>How many points are there on a pentagram?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5</a:t>
            </a:r>
          </a:p>
        </p:txBody>
      </p:sp>
    </p:spTree>
    <p:extLst>
      <p:ext uri="{BB962C8B-B14F-4D97-AF65-F5344CB8AC3E}">
        <p14:creationId xmlns:p14="http://schemas.microsoft.com/office/powerpoint/2010/main" val="1790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Q26:</a:t>
            </a:r>
            <a:br/>
            <a:r>
              <a:t>The distance from the center of a circle to its edge is called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The radius</a:t>
            </a:r>
          </a:p>
        </p:txBody>
      </p:sp>
    </p:spTree>
    <p:extLst>
      <p:ext uri="{BB962C8B-B14F-4D97-AF65-F5344CB8AC3E}">
        <p14:creationId xmlns:p14="http://schemas.microsoft.com/office/powerpoint/2010/main" val="30932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Q27:</a:t>
            </a:r>
            <a:br/>
            <a:r>
              <a:t>What is Arachnophobia?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Fear of spiders</a:t>
            </a:r>
          </a:p>
        </p:txBody>
      </p:sp>
    </p:spTree>
    <p:extLst>
      <p:ext uri="{BB962C8B-B14F-4D97-AF65-F5344CB8AC3E}">
        <p14:creationId xmlns:p14="http://schemas.microsoft.com/office/powerpoint/2010/main" val="2759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Q28:</a:t>
            </a:r>
            <a:br/>
            <a:r>
              <a:t>True or false? Crocodiles have no sweat glands so they use their mouths to release heat?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True - They often sleep with their mouth open to cool down</a:t>
            </a:r>
          </a:p>
        </p:txBody>
      </p:sp>
    </p:spTree>
    <p:extLst>
      <p:ext uri="{BB962C8B-B14F-4D97-AF65-F5344CB8AC3E}">
        <p14:creationId xmlns:p14="http://schemas.microsoft.com/office/powerpoint/2010/main" val="18976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Q29:</a:t>
            </a:r>
            <a:br/>
            <a:r>
              <a:t>How many sides does a banana have?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Five</a:t>
            </a:r>
          </a:p>
        </p:txBody>
      </p:sp>
    </p:spTree>
    <p:extLst>
      <p:ext uri="{BB962C8B-B14F-4D97-AF65-F5344CB8AC3E}">
        <p14:creationId xmlns:p14="http://schemas.microsoft.com/office/powerpoint/2010/main" val="1712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girl's name doubles as the term for a female donkey?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Q30:</a:t>
            </a:r>
            <a:br/>
            <a:r>
              <a:t>Balls or irregular lumps of ice that fall from clouds (often during thunderstorms) are known as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Hail stones</a:t>
            </a:r>
          </a:p>
        </p:txBody>
      </p:sp>
    </p:spTree>
    <p:extLst>
      <p:ext uri="{BB962C8B-B14F-4D97-AF65-F5344CB8AC3E}">
        <p14:creationId xmlns:p14="http://schemas.microsoft.com/office/powerpoint/2010/main" val="1338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5</a:t>
            </a:r>
            <a:br/>
            <a:br/>
            <a:r>
              <a:t>Intermediate Section</a:t>
            </a:r>
            <a:br/>
            <a:r>
              <a:t>Years 7-8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8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seasons are there in 7 ½ years</a:t>
            </a:r>
            <a:br/>
            <a:r>
              <a:t>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4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elbows does a dog have?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What's obtained by multiplying the base of a triangle by its height and dividing by two?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Domestic cattle are ruminants that have stomachs divided into how many chambers?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second most common gas found in the air we breathe?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8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comes after a million, billion and trillion?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Gold is a good conductor of electricity?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IMAGE Who is this famous scientist?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7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of New Zealand's 40 native species of bees are honey producers?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Bees are found on every continent of earth except for one, which is it?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Q40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Firefox, Opera, Chrome, Safari and Explorer are types of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>
              <a:defRPr sz="6000" b="1"/>
            </a:pPr>
            <a:r>
              <a:t>ROUND 5</a:t>
            </a:r>
            <a:br/>
            <a:br/>
            <a:r>
              <a:t>Intermediate Section</a:t>
            </a:r>
            <a:br/>
            <a:r>
              <a:t>Years 7-8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Q31:</a:t>
            </a:r>
            <a:br/>
            <a:r>
              <a:t>How many seasons are there in 7 ½ years</a:t>
            </a:r>
            <a:br/>
            <a:r>
              <a:t>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30</a:t>
            </a:r>
            <a:br/>
          </a:p>
        </p:txBody>
      </p:sp>
    </p:spTree>
    <p:extLst>
      <p:ext uri="{BB962C8B-B14F-4D97-AF65-F5344CB8AC3E}">
        <p14:creationId xmlns:p14="http://schemas.microsoft.com/office/powerpoint/2010/main" val="31904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Q32:</a:t>
            </a:r>
            <a:br/>
            <a:r>
              <a:t>How many elbows does a dog have?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Two</a:t>
            </a:r>
          </a:p>
        </p:txBody>
      </p:sp>
    </p:spTree>
    <p:extLst>
      <p:ext uri="{BB962C8B-B14F-4D97-AF65-F5344CB8AC3E}">
        <p14:creationId xmlns:p14="http://schemas.microsoft.com/office/powerpoint/2010/main" val="2136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Q33:</a:t>
            </a:r>
            <a:br/>
            <a:r>
              <a:t>What's obtained by multiplying the base of a triangle by its height and dividing by two?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It's area</a:t>
            </a:r>
          </a:p>
        </p:txBody>
      </p:sp>
    </p:spTree>
    <p:extLst>
      <p:ext uri="{BB962C8B-B14F-4D97-AF65-F5344CB8AC3E}">
        <p14:creationId xmlns:p14="http://schemas.microsoft.com/office/powerpoint/2010/main" val="7173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Q34:</a:t>
            </a:r>
            <a:br/>
            <a:r>
              <a:t>Domestic cattle are ruminants that have stomachs divided into how many chambers?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4</a:t>
            </a:r>
          </a:p>
        </p:txBody>
      </p:sp>
    </p:spTree>
    <p:extLst>
      <p:ext uri="{BB962C8B-B14F-4D97-AF65-F5344CB8AC3E}">
        <p14:creationId xmlns:p14="http://schemas.microsoft.com/office/powerpoint/2010/main" val="4030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Q35:</a:t>
            </a:r>
            <a:br/>
            <a:r>
              <a:t>What is the second most common gas found in the air we breathe?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Oxygen (21%)</a:t>
            </a:r>
          </a:p>
        </p:txBody>
      </p:sp>
    </p:spTree>
    <p:extLst>
      <p:ext uri="{BB962C8B-B14F-4D97-AF65-F5344CB8AC3E}">
        <p14:creationId xmlns:p14="http://schemas.microsoft.com/office/powerpoint/2010/main" val="170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Q36:</a:t>
            </a:r>
            <a:br/>
            <a:r>
              <a:t>What comes after a million, billion and trillion?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A quadrillion</a:t>
            </a:r>
          </a:p>
        </p:txBody>
      </p:sp>
    </p:spTree>
    <p:extLst>
      <p:ext uri="{BB962C8B-B14F-4D97-AF65-F5344CB8AC3E}">
        <p14:creationId xmlns:p14="http://schemas.microsoft.com/office/powerpoint/2010/main" val="30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Q37:</a:t>
            </a:r>
            <a:br/>
            <a:r>
              <a:t>True or false? Gold is a good conductor of electricity?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True</a:t>
            </a:r>
          </a:p>
        </p:txBody>
      </p:sp>
    </p:spTree>
    <p:extLst>
      <p:ext uri="{BB962C8B-B14F-4D97-AF65-F5344CB8AC3E}">
        <p14:creationId xmlns:p14="http://schemas.microsoft.com/office/powerpoint/2010/main" val="131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starts growing through a flounder's head when it's only a few weeks old?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Q38:</a:t>
            </a:r>
            <a:br/>
            <a:r>
              <a:t>IMAGE Who is this famous scientist?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054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Q39:</a:t>
            </a:r>
            <a:br/>
            <a:r>
              <a:t>Bees are found on every continent of earth except for one, which is it?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Antarctica</a:t>
            </a:r>
          </a:p>
        </p:txBody>
      </p:sp>
    </p:spTree>
    <p:extLst>
      <p:ext uri="{BB962C8B-B14F-4D97-AF65-F5344CB8AC3E}">
        <p14:creationId xmlns:p14="http://schemas.microsoft.com/office/powerpoint/2010/main" val="1555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Q40:</a:t>
            </a:r>
            <a:br/>
            <a:r>
              <a:t>Firefox, Opera, Chrome, Safari and Explorer are types of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Web\Internet browsers</a:t>
            </a:r>
          </a:p>
        </p:txBody>
      </p:sp>
    </p:spTree>
    <p:extLst>
      <p:ext uri="{BB962C8B-B14F-4D97-AF65-F5344CB8AC3E}">
        <p14:creationId xmlns:p14="http://schemas.microsoft.com/office/powerpoint/2010/main" val="1481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740588"/>
            <a:ext cx="7946465" cy="4600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FFFF"/>
                </a:solidFill>
                <a:latin typeface="Arial"/>
                <a:cs typeface="Arial"/>
              </a:rPr>
              <a:t>Well done to all teams participating in STEMM Student </a:t>
            </a:r>
            <a:r>
              <a:rPr lang="en-US" sz="6000" b="1" smtClean="0">
                <a:solidFill>
                  <a:srgbClr val="FFFFFF"/>
                </a:solidFill>
                <a:latin typeface="Arial"/>
                <a:cs typeface="Arial"/>
              </a:rPr>
              <a:t>Challenge 2017</a:t>
            </a:r>
            <a:endParaRPr lang="en-US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huttscience.co.nz </a:t>
            </a:r>
          </a:p>
          <a:p>
            <a:pPr marL="0" indent="0">
              <a:buNone/>
            </a:pP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4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9384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TIE BREAKER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2416629"/>
            <a:ext cx="8915400" cy="3709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name of the biggest part of the human brain?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The cerebrum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5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 farmer fences a paddock in the shape of a regular Hexagon. He counts up and finds that he has 22 posts along one fence line. How many posts will be in the entire fence line?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9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126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Now that Pluto is no longer included, how many planets are there in the Solar System?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1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116</Words>
  <Application>Microsoft Office PowerPoint</Application>
  <PresentationFormat>A4 Paper (210x297 mm)</PresentationFormat>
  <Paragraphs>94</Paragraphs>
  <Slides>114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 PRACTICAL TASK</vt:lpstr>
      <vt:lpstr>PowerPoint Presentation</vt:lpstr>
      <vt:lpstr>PowerPoint Presentation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PowerPoint Presentation</vt:lpstr>
      <vt:lpstr> TIE BREAKER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Hutt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Kylee Jones</dc:creator>
  <cp:lastModifiedBy>Anne Ryan</cp:lastModifiedBy>
  <cp:revision>72</cp:revision>
  <cp:lastPrinted>2015-05-27T22:21:09Z</cp:lastPrinted>
  <dcterms:created xsi:type="dcterms:W3CDTF">2016-05-31T18:51:44Z</dcterms:created>
  <dcterms:modified xsi:type="dcterms:W3CDTF">2017-03-31T05:59:26Z</dcterms:modified>
</cp:coreProperties>
</file>